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19588" cy="154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 varScale="1">
        <p:scale>
          <a:sx n="356" d="100"/>
          <a:sy n="356" d="100"/>
        </p:scale>
        <p:origin x="288" y="738"/>
      </p:cViewPr>
      <p:guideLst>
        <p:guide orient="horz" pos="488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70" y="481321"/>
            <a:ext cx="3671650" cy="332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9" y="877994"/>
            <a:ext cx="3023712" cy="3959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4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6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7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2" y="32639"/>
            <a:ext cx="971907" cy="694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83" y="32639"/>
            <a:ext cx="2843728" cy="6940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9" y="995633"/>
            <a:ext cx="3671650" cy="307728"/>
          </a:xfrm>
        </p:spPr>
        <p:txBody>
          <a:bodyPr anchor="t"/>
          <a:lstStyle>
            <a:lvl1pPr algn="l">
              <a:defRPr sz="1069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9" y="656702"/>
            <a:ext cx="3671650" cy="338932"/>
          </a:xfrm>
        </p:spPr>
        <p:txBody>
          <a:bodyPr anchor="b"/>
          <a:lstStyle>
            <a:lvl1pPr marL="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1pPr>
            <a:lvl2pPr marL="122187" indent="0">
              <a:buNone/>
              <a:defRPr sz="481">
                <a:solidFill>
                  <a:schemeClr val="tx1">
                    <a:tint val="75000"/>
                  </a:schemeClr>
                </a:solidFill>
              </a:defRPr>
            </a:lvl2pPr>
            <a:lvl3pPr marL="244374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6560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4pPr>
            <a:lvl5pPr marL="488747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5pPr>
            <a:lvl6pPr marL="610935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6pPr>
            <a:lvl7pPr marL="733121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7pPr>
            <a:lvl8pPr marL="855308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8pPr>
            <a:lvl9pPr marL="977495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5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83" y="189731"/>
            <a:ext cx="1907818" cy="536910"/>
          </a:xfrm>
        </p:spPr>
        <p:txBody>
          <a:bodyPr/>
          <a:lstStyle>
            <a:lvl1pPr>
              <a:defRPr sz="749"/>
            </a:lvl1pPr>
            <a:lvl2pPr>
              <a:defRPr sz="641"/>
            </a:lvl2pPr>
            <a:lvl3pPr>
              <a:defRPr sz="534"/>
            </a:lvl3pPr>
            <a:lvl4pPr>
              <a:defRPr sz="481"/>
            </a:lvl4pPr>
            <a:lvl5pPr>
              <a:defRPr sz="481"/>
            </a:lvl5pPr>
            <a:lvl6pPr>
              <a:defRPr sz="481"/>
            </a:lvl6pPr>
            <a:lvl7pPr>
              <a:defRPr sz="481"/>
            </a:lvl7pPr>
            <a:lvl8pPr>
              <a:defRPr sz="481"/>
            </a:lvl8pPr>
            <a:lvl9pPr>
              <a:defRPr sz="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4" y="189731"/>
            <a:ext cx="1907818" cy="536910"/>
          </a:xfrm>
        </p:spPr>
        <p:txBody>
          <a:bodyPr/>
          <a:lstStyle>
            <a:lvl1pPr>
              <a:defRPr sz="749"/>
            </a:lvl1pPr>
            <a:lvl2pPr>
              <a:defRPr sz="641"/>
            </a:lvl2pPr>
            <a:lvl3pPr>
              <a:defRPr sz="534"/>
            </a:lvl3pPr>
            <a:lvl4pPr>
              <a:defRPr sz="481"/>
            </a:lvl4pPr>
            <a:lvl5pPr>
              <a:defRPr sz="481"/>
            </a:lvl5pPr>
            <a:lvl6pPr>
              <a:defRPr sz="481"/>
            </a:lvl6pPr>
            <a:lvl7pPr>
              <a:defRPr sz="481"/>
            </a:lvl7pPr>
            <a:lvl8pPr>
              <a:defRPr sz="481"/>
            </a:lvl8pPr>
            <a:lvl9pPr>
              <a:defRPr sz="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1" y="62048"/>
            <a:ext cx="3887629" cy="25823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2" y="346825"/>
            <a:ext cx="1908568" cy="144539"/>
          </a:xfrm>
        </p:spPr>
        <p:txBody>
          <a:bodyPr anchor="b"/>
          <a:lstStyle>
            <a:lvl1pPr marL="0" indent="0">
              <a:buNone/>
              <a:defRPr sz="641" b="1"/>
            </a:lvl1pPr>
            <a:lvl2pPr marL="122187" indent="0">
              <a:buNone/>
              <a:defRPr sz="534" b="1"/>
            </a:lvl2pPr>
            <a:lvl3pPr marL="244374" indent="0">
              <a:buNone/>
              <a:defRPr sz="481" b="1"/>
            </a:lvl3pPr>
            <a:lvl4pPr marL="366560" indent="0">
              <a:buNone/>
              <a:defRPr sz="427" b="1"/>
            </a:lvl4pPr>
            <a:lvl5pPr marL="488747" indent="0">
              <a:buNone/>
              <a:defRPr sz="427" b="1"/>
            </a:lvl5pPr>
            <a:lvl6pPr marL="610935" indent="0">
              <a:buNone/>
              <a:defRPr sz="427" b="1"/>
            </a:lvl6pPr>
            <a:lvl7pPr marL="733121" indent="0">
              <a:buNone/>
              <a:defRPr sz="427" b="1"/>
            </a:lvl7pPr>
            <a:lvl8pPr marL="855308" indent="0">
              <a:buNone/>
              <a:defRPr sz="427" b="1"/>
            </a:lvl8pPr>
            <a:lvl9pPr marL="977495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82" y="491361"/>
            <a:ext cx="1908568" cy="892698"/>
          </a:xfrm>
        </p:spPr>
        <p:txBody>
          <a:bodyPr/>
          <a:lstStyle>
            <a:lvl1pPr>
              <a:defRPr sz="641"/>
            </a:lvl1pPr>
            <a:lvl2pPr>
              <a:defRPr sz="534"/>
            </a:lvl2pPr>
            <a:lvl3pPr>
              <a:defRPr sz="481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2" y="346825"/>
            <a:ext cx="1909318" cy="144539"/>
          </a:xfrm>
        </p:spPr>
        <p:txBody>
          <a:bodyPr anchor="b"/>
          <a:lstStyle>
            <a:lvl1pPr marL="0" indent="0">
              <a:buNone/>
              <a:defRPr sz="641" b="1"/>
            </a:lvl1pPr>
            <a:lvl2pPr marL="122187" indent="0">
              <a:buNone/>
              <a:defRPr sz="534" b="1"/>
            </a:lvl2pPr>
            <a:lvl3pPr marL="244374" indent="0">
              <a:buNone/>
              <a:defRPr sz="481" b="1"/>
            </a:lvl3pPr>
            <a:lvl4pPr marL="366560" indent="0">
              <a:buNone/>
              <a:defRPr sz="427" b="1"/>
            </a:lvl4pPr>
            <a:lvl5pPr marL="488747" indent="0">
              <a:buNone/>
              <a:defRPr sz="427" b="1"/>
            </a:lvl5pPr>
            <a:lvl6pPr marL="610935" indent="0">
              <a:buNone/>
              <a:defRPr sz="427" b="1"/>
            </a:lvl6pPr>
            <a:lvl7pPr marL="733121" indent="0">
              <a:buNone/>
              <a:defRPr sz="427" b="1"/>
            </a:lvl7pPr>
            <a:lvl8pPr marL="855308" indent="0">
              <a:buNone/>
              <a:defRPr sz="427" b="1"/>
            </a:lvl8pPr>
            <a:lvl9pPr marL="977495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2" y="491361"/>
            <a:ext cx="1909318" cy="892698"/>
          </a:xfrm>
        </p:spPr>
        <p:txBody>
          <a:bodyPr/>
          <a:lstStyle>
            <a:lvl1pPr>
              <a:defRPr sz="641"/>
            </a:lvl1pPr>
            <a:lvl2pPr>
              <a:defRPr sz="534"/>
            </a:lvl2pPr>
            <a:lvl3pPr>
              <a:defRPr sz="481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4" y="61692"/>
            <a:ext cx="1421114" cy="262537"/>
          </a:xfrm>
        </p:spPr>
        <p:txBody>
          <a:bodyPr anchor="b"/>
          <a:lstStyle>
            <a:lvl1pPr algn="l">
              <a:defRPr sz="534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9" y="61690"/>
            <a:ext cx="2414770" cy="1322370"/>
          </a:xfrm>
        </p:spPr>
        <p:txBody>
          <a:bodyPr/>
          <a:lstStyle>
            <a:lvl1pPr>
              <a:defRPr sz="855"/>
            </a:lvl1pPr>
            <a:lvl2pPr>
              <a:defRPr sz="749"/>
            </a:lvl2pPr>
            <a:lvl3pPr>
              <a:defRPr sz="641"/>
            </a:lvl3pPr>
            <a:lvl4pPr>
              <a:defRPr sz="534"/>
            </a:lvl4pPr>
            <a:lvl5pPr>
              <a:defRPr sz="534"/>
            </a:lvl5pPr>
            <a:lvl6pPr>
              <a:defRPr sz="534"/>
            </a:lvl6pPr>
            <a:lvl7pPr>
              <a:defRPr sz="534"/>
            </a:lvl7pPr>
            <a:lvl8pPr>
              <a:defRPr sz="534"/>
            </a:lvl8pPr>
            <a:lvl9pPr>
              <a:defRPr sz="5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84" y="324227"/>
            <a:ext cx="1421114" cy="1059832"/>
          </a:xfrm>
        </p:spPr>
        <p:txBody>
          <a:bodyPr/>
          <a:lstStyle>
            <a:lvl1pPr marL="0" indent="0">
              <a:buNone/>
              <a:defRPr sz="374"/>
            </a:lvl1pPr>
            <a:lvl2pPr marL="122187" indent="0">
              <a:buNone/>
              <a:defRPr sz="321"/>
            </a:lvl2pPr>
            <a:lvl3pPr marL="244374" indent="0">
              <a:buNone/>
              <a:defRPr sz="267"/>
            </a:lvl3pPr>
            <a:lvl4pPr marL="366560" indent="0">
              <a:buNone/>
              <a:defRPr sz="240"/>
            </a:lvl4pPr>
            <a:lvl5pPr marL="488747" indent="0">
              <a:buNone/>
              <a:defRPr sz="240"/>
            </a:lvl5pPr>
            <a:lvl6pPr marL="610935" indent="0">
              <a:buNone/>
              <a:defRPr sz="240"/>
            </a:lvl6pPr>
            <a:lvl7pPr marL="733121" indent="0">
              <a:buNone/>
              <a:defRPr sz="240"/>
            </a:lvl7pPr>
            <a:lvl8pPr marL="855308" indent="0">
              <a:buNone/>
              <a:defRPr sz="240"/>
            </a:lvl8pPr>
            <a:lvl9pPr marL="977495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9" y="1084582"/>
            <a:ext cx="2591753" cy="128040"/>
          </a:xfrm>
        </p:spPr>
        <p:txBody>
          <a:bodyPr anchor="b"/>
          <a:lstStyle>
            <a:lvl1pPr algn="l">
              <a:defRPr sz="534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69" y="138443"/>
            <a:ext cx="2591753" cy="929640"/>
          </a:xfrm>
        </p:spPr>
        <p:txBody>
          <a:bodyPr/>
          <a:lstStyle>
            <a:lvl1pPr marL="0" indent="0">
              <a:buNone/>
              <a:defRPr sz="855"/>
            </a:lvl1pPr>
            <a:lvl2pPr marL="122187" indent="0">
              <a:buNone/>
              <a:defRPr sz="749"/>
            </a:lvl2pPr>
            <a:lvl3pPr marL="244374" indent="0">
              <a:buNone/>
              <a:defRPr sz="641"/>
            </a:lvl3pPr>
            <a:lvl4pPr marL="366560" indent="0">
              <a:buNone/>
              <a:defRPr sz="534"/>
            </a:lvl4pPr>
            <a:lvl5pPr marL="488747" indent="0">
              <a:buNone/>
              <a:defRPr sz="534"/>
            </a:lvl5pPr>
            <a:lvl6pPr marL="610935" indent="0">
              <a:buNone/>
              <a:defRPr sz="534"/>
            </a:lvl6pPr>
            <a:lvl7pPr marL="733121" indent="0">
              <a:buNone/>
              <a:defRPr sz="534"/>
            </a:lvl7pPr>
            <a:lvl8pPr marL="855308" indent="0">
              <a:buNone/>
              <a:defRPr sz="534"/>
            </a:lvl8pPr>
            <a:lvl9pPr marL="977495" indent="0">
              <a:buNone/>
              <a:defRPr sz="534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9" y="1212624"/>
            <a:ext cx="2591753" cy="181839"/>
          </a:xfrm>
        </p:spPr>
        <p:txBody>
          <a:bodyPr/>
          <a:lstStyle>
            <a:lvl1pPr marL="0" indent="0">
              <a:buNone/>
              <a:defRPr sz="374"/>
            </a:lvl1pPr>
            <a:lvl2pPr marL="122187" indent="0">
              <a:buNone/>
              <a:defRPr sz="321"/>
            </a:lvl2pPr>
            <a:lvl3pPr marL="244374" indent="0">
              <a:buNone/>
              <a:defRPr sz="267"/>
            </a:lvl3pPr>
            <a:lvl4pPr marL="366560" indent="0">
              <a:buNone/>
              <a:defRPr sz="240"/>
            </a:lvl4pPr>
            <a:lvl5pPr marL="488747" indent="0">
              <a:buNone/>
              <a:defRPr sz="240"/>
            </a:lvl5pPr>
            <a:lvl6pPr marL="610935" indent="0">
              <a:buNone/>
              <a:defRPr sz="240"/>
            </a:lvl6pPr>
            <a:lvl7pPr marL="733121" indent="0">
              <a:buNone/>
              <a:defRPr sz="240"/>
            </a:lvl7pPr>
            <a:lvl8pPr marL="855308" indent="0">
              <a:buNone/>
              <a:defRPr sz="240"/>
            </a:lvl8pPr>
            <a:lvl9pPr marL="977495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81" y="62048"/>
            <a:ext cx="3887629" cy="25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1" y="361529"/>
            <a:ext cx="3887629" cy="102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983" y="1436066"/>
            <a:ext cx="1007904" cy="8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C8DD-9AB1-4F04-B1BD-7AAB3A71C60C}" type="datetimeFigureOut">
              <a:rPr lang="en-CA" smtClean="0"/>
              <a:t>17/08/2015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863" y="1436066"/>
            <a:ext cx="1367870" cy="8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5708" y="1436066"/>
            <a:ext cx="1007904" cy="8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4374" rtl="0" eaLnBrk="1" latinLnBrk="0" hangingPunct="1">
        <a:spcBef>
          <a:spcPct val="0"/>
        </a:spcBef>
        <a:buNone/>
        <a:defRPr sz="11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640" indent="-91640" algn="l" defTabSz="244374" rtl="0" eaLnBrk="1" latinLnBrk="0" hangingPunct="1">
        <a:spcBef>
          <a:spcPct val="20000"/>
        </a:spcBef>
        <a:buFont typeface="Arial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198554" indent="-76367" algn="l" defTabSz="244374" rtl="0" eaLnBrk="1" latinLnBrk="0" hangingPunct="1">
        <a:spcBef>
          <a:spcPct val="20000"/>
        </a:spcBef>
        <a:buFont typeface="Arial" pitchFamily="34" charset="0"/>
        <a:buChar char="–"/>
        <a:defRPr sz="749" kern="1200">
          <a:solidFill>
            <a:schemeClr val="tx1"/>
          </a:solidFill>
          <a:latin typeface="+mn-lt"/>
          <a:ea typeface="+mn-ea"/>
          <a:cs typeface="+mn-cs"/>
        </a:defRPr>
      </a:lvl2pPr>
      <a:lvl3pPr marL="305467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27654" indent="-61093" algn="l" defTabSz="244374" rtl="0" eaLnBrk="1" latinLnBrk="0" hangingPunct="1">
        <a:spcBef>
          <a:spcPct val="20000"/>
        </a:spcBef>
        <a:buFont typeface="Arial" pitchFamily="34" charset="0"/>
        <a:buChar char="–"/>
        <a:defRPr sz="534" kern="1200">
          <a:solidFill>
            <a:schemeClr val="tx1"/>
          </a:solidFill>
          <a:latin typeface="+mn-lt"/>
          <a:ea typeface="+mn-ea"/>
          <a:cs typeface="+mn-cs"/>
        </a:defRPr>
      </a:lvl4pPr>
      <a:lvl5pPr marL="549841" indent="-61093" algn="l" defTabSz="244374" rtl="0" eaLnBrk="1" latinLnBrk="0" hangingPunct="1">
        <a:spcBef>
          <a:spcPct val="20000"/>
        </a:spcBef>
        <a:buFont typeface="Arial" pitchFamily="34" charset="0"/>
        <a:buChar char="»"/>
        <a:defRPr sz="534" kern="1200">
          <a:solidFill>
            <a:schemeClr val="tx1"/>
          </a:solidFill>
          <a:latin typeface="+mn-lt"/>
          <a:ea typeface="+mn-ea"/>
          <a:cs typeface="+mn-cs"/>
        </a:defRPr>
      </a:lvl5pPr>
      <a:lvl6pPr marL="672028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6pPr>
      <a:lvl7pPr marL="794215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7pPr>
      <a:lvl8pPr marL="916401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8pPr>
      <a:lvl9pPr marL="1038588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1pPr>
      <a:lvl2pPr marL="122187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2pPr>
      <a:lvl3pPr marL="244374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3pPr>
      <a:lvl4pPr marL="366560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4pPr>
      <a:lvl5pPr marL="488747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5pPr>
      <a:lvl6pPr marL="610935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6pPr>
      <a:lvl7pPr marL="733121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7pPr>
      <a:lvl8pPr marL="855308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8pPr>
      <a:lvl9pPr marL="977495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arallelogram 97"/>
          <p:cNvSpPr/>
          <p:nvPr/>
        </p:nvSpPr>
        <p:spPr>
          <a:xfrm>
            <a:off x="539800" y="829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Up Arrow 98"/>
          <p:cNvSpPr/>
          <p:nvPr/>
        </p:nvSpPr>
        <p:spPr>
          <a:xfrm rot="720013">
            <a:off x="1280037" y="188557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1406444" y="182948"/>
            <a:ext cx="1149580" cy="36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406444" y="552817"/>
            <a:ext cx="1072995" cy="65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4592" y="1171335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Standing RF Wave</a:t>
            </a:r>
            <a:endParaRPr lang="en-CA" dirty="0"/>
          </a:p>
        </p:txBody>
      </p:sp>
      <p:sp>
        <p:nvSpPr>
          <p:cNvPr id="104" name="TextBox 103"/>
          <p:cNvSpPr txBox="1"/>
          <p:nvPr/>
        </p:nvSpPr>
        <p:spPr>
          <a:xfrm>
            <a:off x="2555647" y="-11541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First Order (o)</a:t>
            </a:r>
            <a:endParaRPr lang="en-CA" dirty="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1406444" y="499381"/>
            <a:ext cx="1149203" cy="53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521045" y="295650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Zeroth Order (o)</a:t>
            </a:r>
            <a:endParaRPr lang="en-CA" dirty="0"/>
          </a:p>
        </p:txBody>
      </p:sp>
      <p:sp>
        <p:nvSpPr>
          <p:cNvPr id="107" name="TextBox 106"/>
          <p:cNvSpPr txBox="1"/>
          <p:nvPr/>
        </p:nvSpPr>
        <p:spPr>
          <a:xfrm>
            <a:off x="2479439" y="615349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Zeroth Order (e)</a:t>
            </a:r>
            <a:endParaRPr lang="en-CA" dirty="0"/>
          </a:p>
        </p:txBody>
      </p:sp>
      <p:sp>
        <p:nvSpPr>
          <p:cNvPr id="108" name="TextBox 107"/>
          <p:cNvSpPr txBox="1"/>
          <p:nvPr/>
        </p:nvSpPr>
        <p:spPr>
          <a:xfrm>
            <a:off x="2458303" y="1023938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First Order (e)</a:t>
            </a:r>
            <a:endParaRPr lang="en-CA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406444" y="552816"/>
            <a:ext cx="1149580" cy="248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5578" y="552816"/>
            <a:ext cx="1190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9991</TotalTime>
  <Words>23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8</cp:revision>
  <dcterms:created xsi:type="dcterms:W3CDTF">2012-11-14T19:32:22Z</dcterms:created>
  <dcterms:modified xsi:type="dcterms:W3CDTF">2015-08-24T20:18:08Z</dcterms:modified>
</cp:coreProperties>
</file>