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71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7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714" y="276"/>
      </p:cViewPr>
      <p:guideLst>
        <p:guide orient="horz" pos="115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40667"/>
            <a:ext cx="5508148" cy="787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080738"/>
            <a:ext cx="4536123" cy="938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47049"/>
            <a:ext cx="1458040" cy="3133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4" y="147049"/>
            <a:ext cx="4266115" cy="3133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59532"/>
            <a:ext cx="5508148" cy="7292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56304"/>
            <a:ext cx="5508148" cy="803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3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821925"/>
            <a:ext cx="2863203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164464"/>
            <a:ext cx="2863203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821925"/>
            <a:ext cx="2864328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164464"/>
            <a:ext cx="2864328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146196"/>
            <a:ext cx="2131933" cy="6221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6198"/>
            <a:ext cx="3622598" cy="3133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768378"/>
            <a:ext cx="2131933" cy="2511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2570323"/>
            <a:ext cx="3888105" cy="303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328090"/>
            <a:ext cx="3888105" cy="2203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2873763"/>
            <a:ext cx="3888105" cy="43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47046"/>
            <a:ext cx="5832158" cy="61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56778"/>
            <a:ext cx="5832158" cy="24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403298"/>
            <a:ext cx="2052055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661570" y="157162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/>
          <p:cNvSpPr/>
          <p:nvPr/>
        </p:nvSpPr>
        <p:spPr>
          <a:xfrm>
            <a:off x="877594" y="178765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Oval 165"/>
          <p:cNvSpPr/>
          <p:nvPr/>
        </p:nvSpPr>
        <p:spPr>
          <a:xfrm>
            <a:off x="1093618" y="202076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Oval 166"/>
          <p:cNvSpPr/>
          <p:nvPr/>
        </p:nvSpPr>
        <p:spPr>
          <a:xfrm>
            <a:off x="1309642" y="223679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/>
          <p:cNvSpPr/>
          <p:nvPr/>
        </p:nvSpPr>
        <p:spPr>
          <a:xfrm>
            <a:off x="1525666" y="243572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169" name="Rectangle 168"/>
          <p:cNvSpPr/>
          <p:nvPr/>
        </p:nvSpPr>
        <p:spPr>
          <a:xfrm>
            <a:off x="317410" y="367772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Isosceles Triangle 169"/>
          <p:cNvSpPr/>
          <p:nvPr/>
        </p:nvSpPr>
        <p:spPr>
          <a:xfrm rot="15783493">
            <a:off x="5801001" y="1971958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2" name="Oval 171"/>
          <p:cNvSpPr/>
          <p:nvPr/>
        </p:nvSpPr>
        <p:spPr>
          <a:xfrm>
            <a:off x="106482" y="2153930"/>
            <a:ext cx="64807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2867597" y="319043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64926" y="2287708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Sun</a:t>
            </a:r>
            <a:endParaRPr lang="en-CA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732263" y="28390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4" name="Straight Arrow Connector 3"/>
          <p:cNvCxnSpPr>
            <a:stCxn id="170" idx="0"/>
            <a:endCxn id="172" idx="6"/>
          </p:cNvCxnSpPr>
          <p:nvPr/>
        </p:nvCxnSpPr>
        <p:spPr>
          <a:xfrm flipH="1">
            <a:off x="754554" y="2214091"/>
            <a:ext cx="5084035" cy="2638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0" idx="0"/>
            <a:endCxn id="172" idx="6"/>
          </p:cNvCxnSpPr>
          <p:nvPr/>
        </p:nvCxnSpPr>
        <p:spPr>
          <a:xfrm flipH="1">
            <a:off x="754554" y="1753019"/>
            <a:ext cx="4824195" cy="72494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6" idx="0"/>
            <a:endCxn id="172" idx="6"/>
          </p:cNvCxnSpPr>
          <p:nvPr/>
        </p:nvCxnSpPr>
        <p:spPr>
          <a:xfrm flipH="1">
            <a:off x="754554" y="1304652"/>
            <a:ext cx="4573312" cy="117331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0" idx="0"/>
            <a:endCxn id="172" idx="6"/>
          </p:cNvCxnSpPr>
          <p:nvPr/>
        </p:nvCxnSpPr>
        <p:spPr>
          <a:xfrm flipH="1">
            <a:off x="754554" y="811832"/>
            <a:ext cx="4289163" cy="166613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7" idx="0"/>
            <a:endCxn id="172" idx="6"/>
          </p:cNvCxnSpPr>
          <p:nvPr/>
        </p:nvCxnSpPr>
        <p:spPr>
          <a:xfrm flipH="1">
            <a:off x="754554" y="366016"/>
            <a:ext cx="4054438" cy="21119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 rot="15433048">
            <a:off x="5537391" y="1489199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/>
          <p:cNvSpPr/>
          <p:nvPr/>
        </p:nvSpPr>
        <p:spPr>
          <a:xfrm rot="14854752">
            <a:off x="5275532" y="1006235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Isosceles Triangle 69"/>
          <p:cNvSpPr/>
          <p:nvPr/>
        </p:nvSpPr>
        <p:spPr>
          <a:xfrm rot="14823328">
            <a:off x="4990622" y="511593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Isosceles Triangle 76"/>
          <p:cNvSpPr/>
          <p:nvPr/>
        </p:nvSpPr>
        <p:spPr>
          <a:xfrm rot="14340787">
            <a:off x="4742158" y="38774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824263" y="26203"/>
            <a:ext cx="1406773" cy="24517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10</cp:revision>
  <dcterms:created xsi:type="dcterms:W3CDTF">2012-12-04T20:39:48Z</dcterms:created>
  <dcterms:modified xsi:type="dcterms:W3CDTF">2015-03-04T20:58:27Z</dcterms:modified>
</cp:coreProperties>
</file>