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480175" cy="3671888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57">
          <p15:clr>
            <a:srgbClr val="A4A3A4"/>
          </p15:clr>
        </p15:guide>
        <p15:guide id="2" pos="204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00" d="100"/>
          <a:sy n="200" d="100"/>
        </p:scale>
        <p:origin x="714" y="144"/>
      </p:cViewPr>
      <p:guideLst>
        <p:guide orient="horz" pos="1157"/>
        <p:guide pos="20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6014" y="1140667"/>
            <a:ext cx="5508148" cy="7870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2030" y="2080738"/>
            <a:ext cx="4536123" cy="93837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332CA-9A9B-46E9-83A7-3E0A2F395768}" type="datetimeFigureOut">
              <a:rPr lang="en-CA" smtClean="0"/>
              <a:t>03/09/2015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DCC1D-4207-41B8-B6DA-2CA0EB55B6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2798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332CA-9A9B-46E9-83A7-3E0A2F395768}" type="datetimeFigureOut">
              <a:rPr lang="en-CA" smtClean="0"/>
              <a:t>03/09/2015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DCC1D-4207-41B8-B6DA-2CA0EB55B6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0745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98127" y="147049"/>
            <a:ext cx="1458040" cy="31330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4014" y="147049"/>
            <a:ext cx="4266115" cy="313300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332CA-9A9B-46E9-83A7-3E0A2F395768}" type="datetimeFigureOut">
              <a:rPr lang="en-CA" smtClean="0"/>
              <a:t>03/09/2015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DCC1D-4207-41B8-B6DA-2CA0EB55B6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7596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332CA-9A9B-46E9-83A7-3E0A2F395768}" type="datetimeFigureOut">
              <a:rPr lang="en-CA" smtClean="0"/>
              <a:t>03/09/2015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DCC1D-4207-41B8-B6DA-2CA0EB55B6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3336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1891" y="2359532"/>
            <a:ext cx="5508148" cy="72927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891" y="1556304"/>
            <a:ext cx="5508148" cy="80322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332CA-9A9B-46E9-83A7-3E0A2F395768}" type="datetimeFigureOut">
              <a:rPr lang="en-CA" smtClean="0"/>
              <a:t>03/09/2015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DCC1D-4207-41B8-B6DA-2CA0EB55B6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4261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4012" y="856778"/>
            <a:ext cx="2862077" cy="242327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94093" y="856778"/>
            <a:ext cx="2862077" cy="242327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332CA-9A9B-46E9-83A7-3E0A2F395768}" type="datetimeFigureOut">
              <a:rPr lang="en-CA" smtClean="0"/>
              <a:t>03/09/2015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DCC1D-4207-41B8-B6DA-2CA0EB55B6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64726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014" y="821925"/>
            <a:ext cx="2863203" cy="34254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014" y="1164464"/>
            <a:ext cx="2863203" cy="211558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40" y="821925"/>
            <a:ext cx="2864328" cy="34254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91840" y="1164464"/>
            <a:ext cx="2864328" cy="211558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332CA-9A9B-46E9-83A7-3E0A2F395768}" type="datetimeFigureOut">
              <a:rPr lang="en-CA" smtClean="0"/>
              <a:t>03/09/2015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DCC1D-4207-41B8-B6DA-2CA0EB55B6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1803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332CA-9A9B-46E9-83A7-3E0A2F395768}" type="datetimeFigureOut">
              <a:rPr lang="en-CA" smtClean="0"/>
              <a:t>03/09/2015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DCC1D-4207-41B8-B6DA-2CA0EB55B6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8646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332CA-9A9B-46E9-83A7-3E0A2F395768}" type="datetimeFigureOut">
              <a:rPr lang="en-CA" smtClean="0"/>
              <a:t>03/09/2015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DCC1D-4207-41B8-B6DA-2CA0EB55B6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5576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013" y="146196"/>
            <a:ext cx="2131933" cy="62218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69" y="146198"/>
            <a:ext cx="3622598" cy="313385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4013" y="768378"/>
            <a:ext cx="2131933" cy="251167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332CA-9A9B-46E9-83A7-3E0A2F395768}" type="datetimeFigureOut">
              <a:rPr lang="en-CA" smtClean="0"/>
              <a:t>03/09/2015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DCC1D-4207-41B8-B6DA-2CA0EB55B6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8516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164" y="2570323"/>
            <a:ext cx="3888105" cy="30344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70164" y="328090"/>
            <a:ext cx="3888105" cy="220313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70164" y="2873763"/>
            <a:ext cx="3888105" cy="4309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332CA-9A9B-46E9-83A7-3E0A2F395768}" type="datetimeFigureOut">
              <a:rPr lang="en-CA" smtClean="0"/>
              <a:t>03/09/2015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DCC1D-4207-41B8-B6DA-2CA0EB55B6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6274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4009" y="147046"/>
            <a:ext cx="5832158" cy="6119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009" y="856778"/>
            <a:ext cx="5832158" cy="24232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4013" y="3403298"/>
            <a:ext cx="1512041" cy="1954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332CA-9A9B-46E9-83A7-3E0A2F395768}" type="datetimeFigureOut">
              <a:rPr lang="en-CA" smtClean="0"/>
              <a:t>03/09/2015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14064" y="3403298"/>
            <a:ext cx="2052055" cy="1954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4130" y="3403298"/>
            <a:ext cx="1512041" cy="1954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DCC1D-4207-41B8-B6DA-2CA0EB55B6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742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Oval 163"/>
          <p:cNvSpPr/>
          <p:nvPr/>
        </p:nvSpPr>
        <p:spPr>
          <a:xfrm>
            <a:off x="661570" y="1571628"/>
            <a:ext cx="5184576" cy="4968552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5" name="Oval 164"/>
          <p:cNvSpPr/>
          <p:nvPr/>
        </p:nvSpPr>
        <p:spPr>
          <a:xfrm>
            <a:off x="877594" y="1787652"/>
            <a:ext cx="4752528" cy="4536504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6" name="Oval 165"/>
          <p:cNvSpPr/>
          <p:nvPr/>
        </p:nvSpPr>
        <p:spPr>
          <a:xfrm>
            <a:off x="1093618" y="2020768"/>
            <a:ext cx="4248472" cy="4032448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7" name="Oval 166"/>
          <p:cNvSpPr/>
          <p:nvPr/>
        </p:nvSpPr>
        <p:spPr>
          <a:xfrm>
            <a:off x="1309642" y="2236792"/>
            <a:ext cx="3816424" cy="36004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8" name="Oval 167"/>
          <p:cNvSpPr/>
          <p:nvPr/>
        </p:nvSpPr>
        <p:spPr>
          <a:xfrm>
            <a:off x="1525666" y="2435724"/>
            <a:ext cx="3384376" cy="321297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Earth</a:t>
            </a:r>
          </a:p>
          <a:p>
            <a:pPr algn="ctr"/>
            <a:endParaRPr lang="en-CA" dirty="0"/>
          </a:p>
        </p:txBody>
      </p:sp>
      <p:sp>
        <p:nvSpPr>
          <p:cNvPr id="169" name="Rectangle 168"/>
          <p:cNvSpPr/>
          <p:nvPr/>
        </p:nvSpPr>
        <p:spPr>
          <a:xfrm>
            <a:off x="317410" y="3677727"/>
            <a:ext cx="5744760" cy="289329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0" name="Isosceles Triangle 169"/>
          <p:cNvSpPr/>
          <p:nvPr/>
        </p:nvSpPr>
        <p:spPr>
          <a:xfrm rot="10800000">
            <a:off x="2965826" y="346706"/>
            <a:ext cx="504056" cy="432048"/>
          </a:xfrm>
          <a:prstGeom prst="triangl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9" name="TextBox 178"/>
          <p:cNvSpPr txBox="1"/>
          <p:nvPr/>
        </p:nvSpPr>
        <p:spPr>
          <a:xfrm>
            <a:off x="2867597" y="3190435"/>
            <a:ext cx="6285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smtClean="0"/>
              <a:t>Earth</a:t>
            </a:r>
            <a:endParaRPr lang="en-CA" sz="1600" dirty="0"/>
          </a:p>
        </p:txBody>
      </p:sp>
      <p:sp>
        <p:nvSpPr>
          <p:cNvPr id="180" name="TextBox 179"/>
          <p:cNvSpPr txBox="1"/>
          <p:nvPr/>
        </p:nvSpPr>
        <p:spPr>
          <a:xfrm>
            <a:off x="6024" y="2394136"/>
            <a:ext cx="1209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smtClean="0"/>
              <a:t>Atmosphere</a:t>
            </a:r>
            <a:endParaRPr lang="en-CA" sz="1600" dirty="0"/>
          </a:p>
        </p:txBody>
      </p:sp>
      <p:sp>
        <p:nvSpPr>
          <p:cNvPr id="181" name="TextBox 180"/>
          <p:cNvSpPr txBox="1"/>
          <p:nvPr/>
        </p:nvSpPr>
        <p:spPr>
          <a:xfrm>
            <a:off x="3253858" y="1104296"/>
            <a:ext cx="6415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smtClean="0"/>
              <a:t>Nadir</a:t>
            </a:r>
          </a:p>
        </p:txBody>
      </p:sp>
      <p:sp>
        <p:nvSpPr>
          <p:cNvPr id="183" name="TextBox 182"/>
          <p:cNvSpPr txBox="1"/>
          <p:nvPr/>
        </p:nvSpPr>
        <p:spPr>
          <a:xfrm>
            <a:off x="3496102" y="213931"/>
            <a:ext cx="1110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smtClean="0"/>
              <a:t>Instrument</a:t>
            </a:r>
            <a:endParaRPr lang="en-CA" sz="1600" dirty="0"/>
          </a:p>
        </p:txBody>
      </p:sp>
      <p:cxnSp>
        <p:nvCxnSpPr>
          <p:cNvPr id="5" name="Straight Arrow Connector 4"/>
          <p:cNvCxnSpPr>
            <a:stCxn id="170" idx="0"/>
            <a:endCxn id="168" idx="0"/>
          </p:cNvCxnSpPr>
          <p:nvPr/>
        </p:nvCxnSpPr>
        <p:spPr>
          <a:xfrm>
            <a:off x="3217854" y="778754"/>
            <a:ext cx="0" cy="165697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70" idx="0"/>
          </p:cNvCxnSpPr>
          <p:nvPr/>
        </p:nvCxnSpPr>
        <p:spPr>
          <a:xfrm flipH="1">
            <a:off x="2592015" y="778754"/>
            <a:ext cx="625839" cy="1784659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002485" y="1135582"/>
            <a:ext cx="9633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smtClean="0"/>
              <a:t>Off-Nadir</a:t>
            </a:r>
          </a:p>
        </p:txBody>
      </p:sp>
    </p:spTree>
    <p:extLst>
      <p:ext uri="{BB962C8B-B14F-4D97-AF65-F5344CB8AC3E}">
        <p14:creationId xmlns:p14="http://schemas.microsoft.com/office/powerpoint/2010/main" val="2820628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6</Words>
  <Application>Microsoft Office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Elash, Brenden</dc:creator>
  <cp:lastModifiedBy>Elash, Brenden</cp:lastModifiedBy>
  <cp:revision>9</cp:revision>
  <dcterms:created xsi:type="dcterms:W3CDTF">2012-12-04T20:39:48Z</dcterms:created>
  <dcterms:modified xsi:type="dcterms:W3CDTF">2015-09-03T21:25:13Z</dcterms:modified>
</cp:coreProperties>
</file>