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6" d="100"/>
          <a:sy n="226" d="100"/>
        </p:scale>
        <p:origin x="204" y="162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894584"/>
            <a:ext cx="5508148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1631846"/>
            <a:ext cx="4536123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4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15325"/>
            <a:ext cx="1458040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8" y="115325"/>
            <a:ext cx="4266115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1850494"/>
            <a:ext cx="5508148" cy="571945"/>
          </a:xfrm>
        </p:spPr>
        <p:txBody>
          <a:bodyPr anchor="t"/>
          <a:lstStyle>
            <a:lvl1pPr algn="l">
              <a:defRPr sz="353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220553"/>
            <a:ext cx="5508148" cy="629940"/>
          </a:xfrm>
        </p:spPr>
        <p:txBody>
          <a:bodyPr anchor="b"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40343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2pPr>
            <a:lvl3pPr marL="806867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3pPr>
            <a:lvl4pPr marL="121030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613733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201716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42060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824033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322746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671941"/>
            <a:ext cx="2862077" cy="1900486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7" y="671941"/>
            <a:ext cx="2862077" cy="1900486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644606"/>
            <a:ext cx="2863203" cy="26864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913246"/>
            <a:ext cx="2863203" cy="16591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644606"/>
            <a:ext cx="2864328" cy="26864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913246"/>
            <a:ext cx="2864328" cy="16591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7" y="114656"/>
            <a:ext cx="2131933" cy="487953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14659"/>
            <a:ext cx="3622598" cy="2457766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7" y="602610"/>
            <a:ext cx="2131933" cy="1969812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8" y="2015810"/>
            <a:ext cx="3888105" cy="237977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8" y="257310"/>
            <a:ext cx="3888105" cy="1727835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8" y="2253786"/>
            <a:ext cx="3888105" cy="337967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15323"/>
            <a:ext cx="5832158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671941"/>
            <a:ext cx="5832158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7" y="2669080"/>
            <a:ext cx="1512041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2669080"/>
            <a:ext cx="20520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4" y="2669080"/>
            <a:ext cx="1512041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6867" rtl="0" eaLnBrk="1" latinLnBrk="0" hangingPunct="1"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575" indent="-302575" algn="l" defTabSz="806867" rtl="0" eaLnBrk="1" latinLnBrk="0" hangingPunct="1">
        <a:spcBef>
          <a:spcPct val="20000"/>
        </a:spcBef>
        <a:buFont typeface="Arial" pitchFamily="34" charset="0"/>
        <a:buChar char="•"/>
        <a:defRPr sz="2824" kern="1200">
          <a:solidFill>
            <a:schemeClr val="tx1"/>
          </a:solidFill>
          <a:latin typeface="+mn-lt"/>
          <a:ea typeface="+mn-ea"/>
          <a:cs typeface="+mn-cs"/>
        </a:defRPr>
      </a:lvl1pPr>
      <a:lvl2pPr marL="655579" indent="-252146" algn="l" defTabSz="806867" rtl="0" eaLnBrk="1" latinLnBrk="0" hangingPunct="1">
        <a:spcBef>
          <a:spcPct val="20000"/>
        </a:spcBef>
        <a:buFont typeface="Arial" pitchFamily="34" charset="0"/>
        <a:buChar char="–"/>
        <a:defRPr sz="2471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spcBef>
          <a:spcPct val="20000"/>
        </a:spcBef>
        <a:buFont typeface="Arial" pitchFamily="34" charset="0"/>
        <a:buChar char="–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spcBef>
          <a:spcPct val="20000"/>
        </a:spcBef>
        <a:buFont typeface="Arial" pitchFamily="34" charset="0"/>
        <a:buChar char="»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719807" y="77485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35831" y="99088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51855" y="122399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367879" y="144002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583903" y="163895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375647" y="288095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Isosceles Triangle 56"/>
          <p:cNvSpPr/>
          <p:nvPr/>
        </p:nvSpPr>
        <p:spPr>
          <a:xfrm rot="16200000">
            <a:off x="5652355" y="1001248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>
            <a:off x="71735" y="1217272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687859" y="1219229"/>
            <a:ext cx="1840951" cy="114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5834" y="239366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461" y="1589020"/>
            <a:ext cx="12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Atmosphere</a:t>
            </a:r>
            <a:endParaRPr lang="en-CA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1735" y="938267"/>
            <a:ext cx="120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Line of Sight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49295" y="651608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64" name="Straight Arrow Connector 63"/>
          <p:cNvCxnSpPr>
            <a:endCxn id="53" idx="0"/>
          </p:cNvCxnSpPr>
          <p:nvPr/>
        </p:nvCxnSpPr>
        <p:spPr>
          <a:xfrm>
            <a:off x="2622744" y="440466"/>
            <a:ext cx="653347" cy="783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00010" y="95166"/>
            <a:ext cx="1322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Tangent Point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54339" y="66845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Thermal Emission</a:t>
            </a:r>
            <a:endParaRPr lang="en-CA" sz="16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>
            <a:off x="4381649" y="405399"/>
            <a:ext cx="68803" cy="8118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8</cp:revision>
  <dcterms:created xsi:type="dcterms:W3CDTF">2012-12-04T20:39:48Z</dcterms:created>
  <dcterms:modified xsi:type="dcterms:W3CDTF">2015-09-03T21:31:11Z</dcterms:modified>
</cp:coreProperties>
</file>