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5984538" cy="12599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841" y="2062083"/>
            <a:ext cx="13586857" cy="4386662"/>
          </a:xfrm>
        </p:spPr>
        <p:txBody>
          <a:bodyPr anchor="b"/>
          <a:lstStyle>
            <a:lvl1pPr algn="ctr">
              <a:defRPr sz="104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8067" y="6617911"/>
            <a:ext cx="11988404" cy="3042080"/>
          </a:xfrm>
        </p:spPr>
        <p:txBody>
          <a:bodyPr/>
          <a:lstStyle>
            <a:lvl1pPr marL="0" indent="0" algn="ctr">
              <a:buNone/>
              <a:defRPr sz="4195"/>
            </a:lvl1pPr>
            <a:lvl2pPr marL="799231" indent="0" algn="ctr">
              <a:buNone/>
              <a:defRPr sz="3496"/>
            </a:lvl2pPr>
            <a:lvl3pPr marL="1598463" indent="0" algn="ctr">
              <a:buNone/>
              <a:defRPr sz="3147"/>
            </a:lvl3pPr>
            <a:lvl4pPr marL="2397694" indent="0" algn="ctr">
              <a:buNone/>
              <a:defRPr sz="2797"/>
            </a:lvl4pPr>
            <a:lvl5pPr marL="3196925" indent="0" algn="ctr">
              <a:buNone/>
              <a:defRPr sz="2797"/>
            </a:lvl5pPr>
            <a:lvl6pPr marL="3996157" indent="0" algn="ctr">
              <a:buNone/>
              <a:defRPr sz="2797"/>
            </a:lvl6pPr>
            <a:lvl7pPr marL="4795388" indent="0" algn="ctr">
              <a:buNone/>
              <a:defRPr sz="2797"/>
            </a:lvl7pPr>
            <a:lvl8pPr marL="5594619" indent="0" algn="ctr">
              <a:buNone/>
              <a:defRPr sz="2797"/>
            </a:lvl8pPr>
            <a:lvl9pPr marL="6393851" indent="0" algn="ctr">
              <a:buNone/>
              <a:defRPr sz="27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04/05/2015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58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04/05/2015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34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38936" y="670833"/>
            <a:ext cx="3446666" cy="106779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8938" y="670833"/>
            <a:ext cx="10140191" cy="106779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04/05/2015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77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04/05/2015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25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13" y="3141251"/>
            <a:ext cx="13786664" cy="5241244"/>
          </a:xfrm>
        </p:spPr>
        <p:txBody>
          <a:bodyPr anchor="b"/>
          <a:lstStyle>
            <a:lvl1pPr>
              <a:defRPr sz="104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13" y="8432079"/>
            <a:ext cx="13786664" cy="2756246"/>
          </a:xfrm>
        </p:spPr>
        <p:txBody>
          <a:bodyPr/>
          <a:lstStyle>
            <a:lvl1pPr marL="0" indent="0">
              <a:buNone/>
              <a:defRPr sz="4195">
                <a:solidFill>
                  <a:schemeClr val="tx1"/>
                </a:solidFill>
              </a:defRPr>
            </a:lvl1pPr>
            <a:lvl2pPr marL="799231" indent="0">
              <a:buNone/>
              <a:defRPr sz="3496">
                <a:solidFill>
                  <a:schemeClr val="tx1">
                    <a:tint val="75000"/>
                  </a:schemeClr>
                </a:solidFill>
              </a:defRPr>
            </a:lvl2pPr>
            <a:lvl3pPr marL="1598463" indent="0">
              <a:buNone/>
              <a:defRPr sz="3147">
                <a:solidFill>
                  <a:schemeClr val="tx1">
                    <a:tint val="75000"/>
                  </a:schemeClr>
                </a:solidFill>
              </a:defRPr>
            </a:lvl3pPr>
            <a:lvl4pPr marL="2397694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4pPr>
            <a:lvl5pPr marL="3196925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5pPr>
            <a:lvl6pPr marL="3996157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6pPr>
            <a:lvl7pPr marL="4795388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7pPr>
            <a:lvl8pPr marL="5594619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8pPr>
            <a:lvl9pPr marL="6393851" indent="0">
              <a:buNone/>
              <a:defRPr sz="27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04/05/2015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48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937" y="3354163"/>
            <a:ext cx="6793429" cy="79945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2172" y="3354163"/>
            <a:ext cx="6793429" cy="79945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04/05/2015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02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019" y="670836"/>
            <a:ext cx="13786664" cy="24354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1021" y="3088748"/>
            <a:ext cx="6762208" cy="1513748"/>
          </a:xfrm>
        </p:spPr>
        <p:txBody>
          <a:bodyPr anchor="b"/>
          <a:lstStyle>
            <a:lvl1pPr marL="0" indent="0">
              <a:buNone/>
              <a:defRPr sz="4195" b="1"/>
            </a:lvl1pPr>
            <a:lvl2pPr marL="799231" indent="0">
              <a:buNone/>
              <a:defRPr sz="3496" b="1"/>
            </a:lvl2pPr>
            <a:lvl3pPr marL="1598463" indent="0">
              <a:buNone/>
              <a:defRPr sz="3147" b="1"/>
            </a:lvl3pPr>
            <a:lvl4pPr marL="2397694" indent="0">
              <a:buNone/>
              <a:defRPr sz="2797" b="1"/>
            </a:lvl4pPr>
            <a:lvl5pPr marL="3196925" indent="0">
              <a:buNone/>
              <a:defRPr sz="2797" b="1"/>
            </a:lvl5pPr>
            <a:lvl6pPr marL="3996157" indent="0">
              <a:buNone/>
              <a:defRPr sz="2797" b="1"/>
            </a:lvl6pPr>
            <a:lvl7pPr marL="4795388" indent="0">
              <a:buNone/>
              <a:defRPr sz="2797" b="1"/>
            </a:lvl7pPr>
            <a:lvl8pPr marL="5594619" indent="0">
              <a:buNone/>
              <a:defRPr sz="2797" b="1"/>
            </a:lvl8pPr>
            <a:lvl9pPr marL="6393851" indent="0">
              <a:buNone/>
              <a:defRPr sz="27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1021" y="4602496"/>
            <a:ext cx="6762208" cy="6769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92173" y="3088748"/>
            <a:ext cx="6795511" cy="1513748"/>
          </a:xfrm>
        </p:spPr>
        <p:txBody>
          <a:bodyPr anchor="b"/>
          <a:lstStyle>
            <a:lvl1pPr marL="0" indent="0">
              <a:buNone/>
              <a:defRPr sz="4195" b="1"/>
            </a:lvl1pPr>
            <a:lvl2pPr marL="799231" indent="0">
              <a:buNone/>
              <a:defRPr sz="3496" b="1"/>
            </a:lvl2pPr>
            <a:lvl3pPr marL="1598463" indent="0">
              <a:buNone/>
              <a:defRPr sz="3147" b="1"/>
            </a:lvl3pPr>
            <a:lvl4pPr marL="2397694" indent="0">
              <a:buNone/>
              <a:defRPr sz="2797" b="1"/>
            </a:lvl4pPr>
            <a:lvl5pPr marL="3196925" indent="0">
              <a:buNone/>
              <a:defRPr sz="2797" b="1"/>
            </a:lvl5pPr>
            <a:lvl6pPr marL="3996157" indent="0">
              <a:buNone/>
              <a:defRPr sz="2797" b="1"/>
            </a:lvl6pPr>
            <a:lvl7pPr marL="4795388" indent="0">
              <a:buNone/>
              <a:defRPr sz="2797" b="1"/>
            </a:lvl7pPr>
            <a:lvl8pPr marL="5594619" indent="0">
              <a:buNone/>
              <a:defRPr sz="2797" b="1"/>
            </a:lvl8pPr>
            <a:lvl9pPr marL="6393851" indent="0">
              <a:buNone/>
              <a:defRPr sz="27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92173" y="4602496"/>
            <a:ext cx="6795511" cy="6769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04/05/2015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9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04/05/2015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89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04/05/2015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43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019" y="839999"/>
            <a:ext cx="5155430" cy="2939997"/>
          </a:xfrm>
        </p:spPr>
        <p:txBody>
          <a:bodyPr anchor="b"/>
          <a:lstStyle>
            <a:lvl1pPr>
              <a:defRPr sz="55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5511" y="1814168"/>
            <a:ext cx="8092172" cy="8954158"/>
          </a:xfrm>
        </p:spPr>
        <p:txBody>
          <a:bodyPr/>
          <a:lstStyle>
            <a:lvl1pPr>
              <a:defRPr sz="5594"/>
            </a:lvl1pPr>
            <a:lvl2pPr>
              <a:defRPr sz="4895"/>
            </a:lvl2pPr>
            <a:lvl3pPr>
              <a:defRPr sz="4195"/>
            </a:lvl3pPr>
            <a:lvl4pPr>
              <a:defRPr sz="3496"/>
            </a:lvl4pPr>
            <a:lvl5pPr>
              <a:defRPr sz="3496"/>
            </a:lvl5pPr>
            <a:lvl6pPr>
              <a:defRPr sz="3496"/>
            </a:lvl6pPr>
            <a:lvl7pPr>
              <a:defRPr sz="3496"/>
            </a:lvl7pPr>
            <a:lvl8pPr>
              <a:defRPr sz="3496"/>
            </a:lvl8pPr>
            <a:lvl9pPr>
              <a:defRPr sz="34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1019" y="3779996"/>
            <a:ext cx="5155430" cy="7002911"/>
          </a:xfrm>
        </p:spPr>
        <p:txBody>
          <a:bodyPr/>
          <a:lstStyle>
            <a:lvl1pPr marL="0" indent="0">
              <a:buNone/>
              <a:defRPr sz="2797"/>
            </a:lvl1pPr>
            <a:lvl2pPr marL="799231" indent="0">
              <a:buNone/>
              <a:defRPr sz="2447"/>
            </a:lvl2pPr>
            <a:lvl3pPr marL="1598463" indent="0">
              <a:buNone/>
              <a:defRPr sz="2098"/>
            </a:lvl3pPr>
            <a:lvl4pPr marL="2397694" indent="0">
              <a:buNone/>
              <a:defRPr sz="1748"/>
            </a:lvl4pPr>
            <a:lvl5pPr marL="3196925" indent="0">
              <a:buNone/>
              <a:defRPr sz="1748"/>
            </a:lvl5pPr>
            <a:lvl6pPr marL="3996157" indent="0">
              <a:buNone/>
              <a:defRPr sz="1748"/>
            </a:lvl6pPr>
            <a:lvl7pPr marL="4795388" indent="0">
              <a:buNone/>
              <a:defRPr sz="1748"/>
            </a:lvl7pPr>
            <a:lvl8pPr marL="5594619" indent="0">
              <a:buNone/>
              <a:defRPr sz="1748"/>
            </a:lvl8pPr>
            <a:lvl9pPr marL="6393851" indent="0">
              <a:buNone/>
              <a:defRPr sz="17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04/05/2015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419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019" y="839999"/>
            <a:ext cx="5155430" cy="2939997"/>
          </a:xfrm>
        </p:spPr>
        <p:txBody>
          <a:bodyPr anchor="b"/>
          <a:lstStyle>
            <a:lvl1pPr>
              <a:defRPr sz="55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95511" y="1814168"/>
            <a:ext cx="8092172" cy="8954158"/>
          </a:xfrm>
        </p:spPr>
        <p:txBody>
          <a:bodyPr anchor="t"/>
          <a:lstStyle>
            <a:lvl1pPr marL="0" indent="0">
              <a:buNone/>
              <a:defRPr sz="5594"/>
            </a:lvl1pPr>
            <a:lvl2pPr marL="799231" indent="0">
              <a:buNone/>
              <a:defRPr sz="4895"/>
            </a:lvl2pPr>
            <a:lvl3pPr marL="1598463" indent="0">
              <a:buNone/>
              <a:defRPr sz="4195"/>
            </a:lvl3pPr>
            <a:lvl4pPr marL="2397694" indent="0">
              <a:buNone/>
              <a:defRPr sz="3496"/>
            </a:lvl4pPr>
            <a:lvl5pPr marL="3196925" indent="0">
              <a:buNone/>
              <a:defRPr sz="3496"/>
            </a:lvl5pPr>
            <a:lvl6pPr marL="3996157" indent="0">
              <a:buNone/>
              <a:defRPr sz="3496"/>
            </a:lvl6pPr>
            <a:lvl7pPr marL="4795388" indent="0">
              <a:buNone/>
              <a:defRPr sz="3496"/>
            </a:lvl7pPr>
            <a:lvl8pPr marL="5594619" indent="0">
              <a:buNone/>
              <a:defRPr sz="3496"/>
            </a:lvl8pPr>
            <a:lvl9pPr marL="6393851" indent="0">
              <a:buNone/>
              <a:defRPr sz="349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1019" y="3779996"/>
            <a:ext cx="5155430" cy="7002911"/>
          </a:xfrm>
        </p:spPr>
        <p:txBody>
          <a:bodyPr/>
          <a:lstStyle>
            <a:lvl1pPr marL="0" indent="0">
              <a:buNone/>
              <a:defRPr sz="2797"/>
            </a:lvl1pPr>
            <a:lvl2pPr marL="799231" indent="0">
              <a:buNone/>
              <a:defRPr sz="2447"/>
            </a:lvl2pPr>
            <a:lvl3pPr marL="1598463" indent="0">
              <a:buNone/>
              <a:defRPr sz="2098"/>
            </a:lvl3pPr>
            <a:lvl4pPr marL="2397694" indent="0">
              <a:buNone/>
              <a:defRPr sz="1748"/>
            </a:lvl4pPr>
            <a:lvl5pPr marL="3196925" indent="0">
              <a:buNone/>
              <a:defRPr sz="1748"/>
            </a:lvl5pPr>
            <a:lvl6pPr marL="3996157" indent="0">
              <a:buNone/>
              <a:defRPr sz="1748"/>
            </a:lvl6pPr>
            <a:lvl7pPr marL="4795388" indent="0">
              <a:buNone/>
              <a:defRPr sz="1748"/>
            </a:lvl7pPr>
            <a:lvl8pPr marL="5594619" indent="0">
              <a:buNone/>
              <a:defRPr sz="1748"/>
            </a:lvl8pPr>
            <a:lvl9pPr marL="6393851" indent="0">
              <a:buNone/>
              <a:defRPr sz="17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AB9B-AD3B-47BA-828E-C526A52E5134}" type="datetimeFigureOut">
              <a:rPr lang="en-CA" smtClean="0"/>
              <a:t>04/05/2015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05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8937" y="670836"/>
            <a:ext cx="13786664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8937" y="3354163"/>
            <a:ext cx="13786664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8937" y="11678325"/>
            <a:ext cx="3596521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AB9B-AD3B-47BA-828E-C526A52E5134}" type="datetimeFigureOut">
              <a:rPr lang="en-CA" smtClean="0"/>
              <a:t>04/05/2015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4878" y="11678325"/>
            <a:ext cx="539478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080" y="11678325"/>
            <a:ext cx="3596521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9993-B56C-4EE2-AAB5-EEF947424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59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598463" rtl="0" eaLnBrk="1" latinLnBrk="0" hangingPunct="1">
        <a:lnSpc>
          <a:spcPct val="90000"/>
        </a:lnSpc>
        <a:spcBef>
          <a:spcPct val="0"/>
        </a:spcBef>
        <a:buNone/>
        <a:defRPr sz="76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9616" indent="-399616" algn="l" defTabSz="1598463" rtl="0" eaLnBrk="1" latinLnBrk="0" hangingPunct="1">
        <a:lnSpc>
          <a:spcPct val="90000"/>
        </a:lnSpc>
        <a:spcBef>
          <a:spcPts val="1748"/>
        </a:spcBef>
        <a:buFont typeface="Arial" panose="020B0604020202020204" pitchFamily="34" charset="0"/>
        <a:buChar char="•"/>
        <a:defRPr sz="4895" kern="1200">
          <a:solidFill>
            <a:schemeClr val="tx1"/>
          </a:solidFill>
          <a:latin typeface="+mn-lt"/>
          <a:ea typeface="+mn-ea"/>
          <a:cs typeface="+mn-cs"/>
        </a:defRPr>
      </a:lvl1pPr>
      <a:lvl2pPr marL="1198847" indent="-399616" algn="l" defTabSz="1598463" rtl="0" eaLnBrk="1" latinLnBrk="0" hangingPunct="1">
        <a:lnSpc>
          <a:spcPct val="90000"/>
        </a:lnSpc>
        <a:spcBef>
          <a:spcPts val="874"/>
        </a:spcBef>
        <a:buFont typeface="Arial" panose="020B0604020202020204" pitchFamily="34" charset="0"/>
        <a:buChar char="•"/>
        <a:defRPr sz="4195" kern="1200">
          <a:solidFill>
            <a:schemeClr val="tx1"/>
          </a:solidFill>
          <a:latin typeface="+mn-lt"/>
          <a:ea typeface="+mn-ea"/>
          <a:cs typeface="+mn-cs"/>
        </a:defRPr>
      </a:lvl2pPr>
      <a:lvl3pPr marL="1998078" indent="-399616" algn="l" defTabSz="1598463" rtl="0" eaLnBrk="1" latinLnBrk="0" hangingPunct="1">
        <a:lnSpc>
          <a:spcPct val="90000"/>
        </a:lnSpc>
        <a:spcBef>
          <a:spcPts val="874"/>
        </a:spcBef>
        <a:buFont typeface="Arial" panose="020B0604020202020204" pitchFamily="34" charset="0"/>
        <a:buChar char="•"/>
        <a:defRPr sz="3496" kern="1200">
          <a:solidFill>
            <a:schemeClr val="tx1"/>
          </a:solidFill>
          <a:latin typeface="+mn-lt"/>
          <a:ea typeface="+mn-ea"/>
          <a:cs typeface="+mn-cs"/>
        </a:defRPr>
      </a:lvl3pPr>
      <a:lvl4pPr marL="2797310" indent="-399616" algn="l" defTabSz="1598463" rtl="0" eaLnBrk="1" latinLnBrk="0" hangingPunct="1">
        <a:lnSpc>
          <a:spcPct val="90000"/>
        </a:lnSpc>
        <a:spcBef>
          <a:spcPts val="874"/>
        </a:spcBef>
        <a:buFont typeface="Arial" panose="020B0604020202020204" pitchFamily="34" charset="0"/>
        <a:buChar char="•"/>
        <a:defRPr sz="3147" kern="1200">
          <a:solidFill>
            <a:schemeClr val="tx1"/>
          </a:solidFill>
          <a:latin typeface="+mn-lt"/>
          <a:ea typeface="+mn-ea"/>
          <a:cs typeface="+mn-cs"/>
        </a:defRPr>
      </a:lvl4pPr>
      <a:lvl5pPr marL="3596541" indent="-399616" algn="l" defTabSz="1598463" rtl="0" eaLnBrk="1" latinLnBrk="0" hangingPunct="1">
        <a:lnSpc>
          <a:spcPct val="90000"/>
        </a:lnSpc>
        <a:spcBef>
          <a:spcPts val="874"/>
        </a:spcBef>
        <a:buFont typeface="Arial" panose="020B0604020202020204" pitchFamily="34" charset="0"/>
        <a:buChar char="•"/>
        <a:defRPr sz="3147" kern="1200">
          <a:solidFill>
            <a:schemeClr val="tx1"/>
          </a:solidFill>
          <a:latin typeface="+mn-lt"/>
          <a:ea typeface="+mn-ea"/>
          <a:cs typeface="+mn-cs"/>
        </a:defRPr>
      </a:lvl5pPr>
      <a:lvl6pPr marL="4395772" indent="-399616" algn="l" defTabSz="1598463" rtl="0" eaLnBrk="1" latinLnBrk="0" hangingPunct="1">
        <a:lnSpc>
          <a:spcPct val="90000"/>
        </a:lnSpc>
        <a:spcBef>
          <a:spcPts val="874"/>
        </a:spcBef>
        <a:buFont typeface="Arial" panose="020B0604020202020204" pitchFamily="34" charset="0"/>
        <a:buChar char="•"/>
        <a:defRPr sz="3147" kern="1200">
          <a:solidFill>
            <a:schemeClr val="tx1"/>
          </a:solidFill>
          <a:latin typeface="+mn-lt"/>
          <a:ea typeface="+mn-ea"/>
          <a:cs typeface="+mn-cs"/>
        </a:defRPr>
      </a:lvl6pPr>
      <a:lvl7pPr marL="5195004" indent="-399616" algn="l" defTabSz="1598463" rtl="0" eaLnBrk="1" latinLnBrk="0" hangingPunct="1">
        <a:lnSpc>
          <a:spcPct val="90000"/>
        </a:lnSpc>
        <a:spcBef>
          <a:spcPts val="874"/>
        </a:spcBef>
        <a:buFont typeface="Arial" panose="020B0604020202020204" pitchFamily="34" charset="0"/>
        <a:buChar char="•"/>
        <a:defRPr sz="3147" kern="1200">
          <a:solidFill>
            <a:schemeClr val="tx1"/>
          </a:solidFill>
          <a:latin typeface="+mn-lt"/>
          <a:ea typeface="+mn-ea"/>
          <a:cs typeface="+mn-cs"/>
        </a:defRPr>
      </a:lvl7pPr>
      <a:lvl8pPr marL="5994235" indent="-399616" algn="l" defTabSz="1598463" rtl="0" eaLnBrk="1" latinLnBrk="0" hangingPunct="1">
        <a:lnSpc>
          <a:spcPct val="90000"/>
        </a:lnSpc>
        <a:spcBef>
          <a:spcPts val="874"/>
        </a:spcBef>
        <a:buFont typeface="Arial" panose="020B0604020202020204" pitchFamily="34" charset="0"/>
        <a:buChar char="•"/>
        <a:defRPr sz="3147" kern="1200">
          <a:solidFill>
            <a:schemeClr val="tx1"/>
          </a:solidFill>
          <a:latin typeface="+mn-lt"/>
          <a:ea typeface="+mn-ea"/>
          <a:cs typeface="+mn-cs"/>
        </a:defRPr>
      </a:lvl8pPr>
      <a:lvl9pPr marL="6793466" indent="-399616" algn="l" defTabSz="1598463" rtl="0" eaLnBrk="1" latinLnBrk="0" hangingPunct="1">
        <a:lnSpc>
          <a:spcPct val="90000"/>
        </a:lnSpc>
        <a:spcBef>
          <a:spcPts val="874"/>
        </a:spcBef>
        <a:buFont typeface="Arial" panose="020B0604020202020204" pitchFamily="34" charset="0"/>
        <a:buChar char="•"/>
        <a:defRPr sz="31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98463" rtl="0" eaLnBrk="1" latinLnBrk="0" hangingPunct="1">
        <a:defRPr sz="3147" kern="1200">
          <a:solidFill>
            <a:schemeClr val="tx1"/>
          </a:solidFill>
          <a:latin typeface="+mn-lt"/>
          <a:ea typeface="+mn-ea"/>
          <a:cs typeface="+mn-cs"/>
        </a:defRPr>
      </a:lvl1pPr>
      <a:lvl2pPr marL="799231" algn="l" defTabSz="1598463" rtl="0" eaLnBrk="1" latinLnBrk="0" hangingPunct="1">
        <a:defRPr sz="3147" kern="1200">
          <a:solidFill>
            <a:schemeClr val="tx1"/>
          </a:solidFill>
          <a:latin typeface="+mn-lt"/>
          <a:ea typeface="+mn-ea"/>
          <a:cs typeface="+mn-cs"/>
        </a:defRPr>
      </a:lvl2pPr>
      <a:lvl3pPr marL="1598463" algn="l" defTabSz="1598463" rtl="0" eaLnBrk="1" latinLnBrk="0" hangingPunct="1">
        <a:defRPr sz="3147" kern="1200">
          <a:solidFill>
            <a:schemeClr val="tx1"/>
          </a:solidFill>
          <a:latin typeface="+mn-lt"/>
          <a:ea typeface="+mn-ea"/>
          <a:cs typeface="+mn-cs"/>
        </a:defRPr>
      </a:lvl3pPr>
      <a:lvl4pPr marL="2397694" algn="l" defTabSz="1598463" rtl="0" eaLnBrk="1" latinLnBrk="0" hangingPunct="1">
        <a:defRPr sz="3147" kern="1200">
          <a:solidFill>
            <a:schemeClr val="tx1"/>
          </a:solidFill>
          <a:latin typeface="+mn-lt"/>
          <a:ea typeface="+mn-ea"/>
          <a:cs typeface="+mn-cs"/>
        </a:defRPr>
      </a:lvl4pPr>
      <a:lvl5pPr marL="3196925" algn="l" defTabSz="1598463" rtl="0" eaLnBrk="1" latinLnBrk="0" hangingPunct="1">
        <a:defRPr sz="3147" kern="1200">
          <a:solidFill>
            <a:schemeClr val="tx1"/>
          </a:solidFill>
          <a:latin typeface="+mn-lt"/>
          <a:ea typeface="+mn-ea"/>
          <a:cs typeface="+mn-cs"/>
        </a:defRPr>
      </a:lvl5pPr>
      <a:lvl6pPr marL="3996157" algn="l" defTabSz="1598463" rtl="0" eaLnBrk="1" latinLnBrk="0" hangingPunct="1">
        <a:defRPr sz="3147" kern="1200">
          <a:solidFill>
            <a:schemeClr val="tx1"/>
          </a:solidFill>
          <a:latin typeface="+mn-lt"/>
          <a:ea typeface="+mn-ea"/>
          <a:cs typeface="+mn-cs"/>
        </a:defRPr>
      </a:lvl6pPr>
      <a:lvl7pPr marL="4795388" algn="l" defTabSz="1598463" rtl="0" eaLnBrk="1" latinLnBrk="0" hangingPunct="1">
        <a:defRPr sz="3147" kern="1200">
          <a:solidFill>
            <a:schemeClr val="tx1"/>
          </a:solidFill>
          <a:latin typeface="+mn-lt"/>
          <a:ea typeface="+mn-ea"/>
          <a:cs typeface="+mn-cs"/>
        </a:defRPr>
      </a:lvl7pPr>
      <a:lvl8pPr marL="5594619" algn="l" defTabSz="1598463" rtl="0" eaLnBrk="1" latinLnBrk="0" hangingPunct="1">
        <a:defRPr sz="3147" kern="1200">
          <a:solidFill>
            <a:schemeClr val="tx1"/>
          </a:solidFill>
          <a:latin typeface="+mn-lt"/>
          <a:ea typeface="+mn-ea"/>
          <a:cs typeface="+mn-cs"/>
        </a:defRPr>
      </a:lvl8pPr>
      <a:lvl9pPr marL="6393851" algn="l" defTabSz="1598463" rtl="0" eaLnBrk="1" latinLnBrk="0" hangingPunct="1">
        <a:defRPr sz="31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90" y="0"/>
            <a:ext cx="15994128" cy="1258570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30968" y="91440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cs typeface="Times New Roman" panose="02020603050405020304" pitchFamily="18" charset="0"/>
              </a:rPr>
              <a:t>(a)</a:t>
            </a:r>
            <a:endParaRPr lang="en-CA" sz="2400" dirty="0"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57753" y="914399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cs typeface="Times New Roman" panose="02020603050405020304" pitchFamily="18" charset="0"/>
              </a:rPr>
              <a:t>(b)</a:t>
            </a:r>
            <a:endParaRPr lang="en-CA" sz="2400" dirty="0"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0968" y="675005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cs typeface="Times New Roman" panose="02020603050405020304" pitchFamily="18" charset="0"/>
              </a:rPr>
              <a:t>(c)</a:t>
            </a:r>
            <a:endParaRPr lang="en-CA" sz="2400" dirty="0"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64165" y="6750050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smtClean="0">
                <a:cs typeface="Times New Roman" panose="02020603050405020304" pitchFamily="18" charset="0"/>
              </a:rPr>
              <a:t>(d)</a:t>
            </a:r>
            <a:endParaRPr lang="en-CA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93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2</cp:revision>
  <dcterms:created xsi:type="dcterms:W3CDTF">2015-05-04T21:15:49Z</dcterms:created>
  <dcterms:modified xsi:type="dcterms:W3CDTF">2015-05-04T21:25:26Z</dcterms:modified>
</cp:coreProperties>
</file>