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19588" cy="1549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356" d="100"/>
          <a:sy n="356" d="100"/>
        </p:scale>
        <p:origin x="258" y="684"/>
      </p:cViewPr>
      <p:guideLst>
        <p:guide orient="horz" pos="488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70" y="481321"/>
            <a:ext cx="3671650" cy="332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9" y="877994"/>
            <a:ext cx="3023712" cy="3959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6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7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2" y="32639"/>
            <a:ext cx="971907" cy="694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3" y="32639"/>
            <a:ext cx="2843728" cy="6940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9" y="995633"/>
            <a:ext cx="3671650" cy="307728"/>
          </a:xfrm>
        </p:spPr>
        <p:txBody>
          <a:bodyPr anchor="t"/>
          <a:lstStyle>
            <a:lvl1pPr algn="l">
              <a:defRPr sz="1069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9" y="656702"/>
            <a:ext cx="3671650" cy="338932"/>
          </a:xfrm>
        </p:spPr>
        <p:txBody>
          <a:bodyPr anchor="b"/>
          <a:lstStyle>
            <a:lvl1pPr marL="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1pPr>
            <a:lvl2pPr marL="122187" indent="0">
              <a:buNone/>
              <a:defRPr sz="481">
                <a:solidFill>
                  <a:schemeClr val="tx1">
                    <a:tint val="75000"/>
                  </a:schemeClr>
                </a:solidFill>
              </a:defRPr>
            </a:lvl2pPr>
            <a:lvl3pPr marL="244374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6560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4pPr>
            <a:lvl5pPr marL="488747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5pPr>
            <a:lvl6pPr marL="61093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6pPr>
            <a:lvl7pPr marL="733121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7pPr>
            <a:lvl8pPr marL="855308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8pPr>
            <a:lvl9pPr marL="977495" indent="0">
              <a:buNone/>
              <a:defRPr sz="3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3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4" y="189731"/>
            <a:ext cx="1907818" cy="536910"/>
          </a:xfrm>
        </p:spPr>
        <p:txBody>
          <a:bodyPr/>
          <a:lstStyle>
            <a:lvl1pPr>
              <a:defRPr sz="749"/>
            </a:lvl1pPr>
            <a:lvl2pPr>
              <a:defRPr sz="641"/>
            </a:lvl2pPr>
            <a:lvl3pPr>
              <a:defRPr sz="534"/>
            </a:lvl3pPr>
            <a:lvl4pPr>
              <a:defRPr sz="481"/>
            </a:lvl4pPr>
            <a:lvl5pPr>
              <a:defRPr sz="481"/>
            </a:lvl5pPr>
            <a:lvl6pPr>
              <a:defRPr sz="481"/>
            </a:lvl6pPr>
            <a:lvl7pPr>
              <a:defRPr sz="481"/>
            </a:lvl7pPr>
            <a:lvl8pPr>
              <a:defRPr sz="481"/>
            </a:lvl8pPr>
            <a:lvl9pPr>
              <a:defRPr sz="4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2" y="346825"/>
            <a:ext cx="190856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82" y="491361"/>
            <a:ext cx="190856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2" y="346825"/>
            <a:ext cx="1909318" cy="144539"/>
          </a:xfrm>
        </p:spPr>
        <p:txBody>
          <a:bodyPr anchor="b"/>
          <a:lstStyle>
            <a:lvl1pPr marL="0" indent="0">
              <a:buNone/>
              <a:defRPr sz="641" b="1"/>
            </a:lvl1pPr>
            <a:lvl2pPr marL="122187" indent="0">
              <a:buNone/>
              <a:defRPr sz="534" b="1"/>
            </a:lvl2pPr>
            <a:lvl3pPr marL="244374" indent="0">
              <a:buNone/>
              <a:defRPr sz="481" b="1"/>
            </a:lvl3pPr>
            <a:lvl4pPr marL="366560" indent="0">
              <a:buNone/>
              <a:defRPr sz="427" b="1"/>
            </a:lvl4pPr>
            <a:lvl5pPr marL="488747" indent="0">
              <a:buNone/>
              <a:defRPr sz="427" b="1"/>
            </a:lvl5pPr>
            <a:lvl6pPr marL="610935" indent="0">
              <a:buNone/>
              <a:defRPr sz="427" b="1"/>
            </a:lvl6pPr>
            <a:lvl7pPr marL="733121" indent="0">
              <a:buNone/>
              <a:defRPr sz="427" b="1"/>
            </a:lvl7pPr>
            <a:lvl8pPr marL="855308" indent="0">
              <a:buNone/>
              <a:defRPr sz="427" b="1"/>
            </a:lvl8pPr>
            <a:lvl9pPr marL="977495" indent="0">
              <a:buNone/>
              <a:defRPr sz="4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2" y="491361"/>
            <a:ext cx="1909318" cy="892698"/>
          </a:xfrm>
        </p:spPr>
        <p:txBody>
          <a:bodyPr/>
          <a:lstStyle>
            <a:lvl1pPr>
              <a:defRPr sz="641"/>
            </a:lvl1pPr>
            <a:lvl2pPr>
              <a:defRPr sz="534"/>
            </a:lvl2pPr>
            <a:lvl3pPr>
              <a:defRPr sz="481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4" y="61692"/>
            <a:ext cx="1421114" cy="262537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9" y="61690"/>
            <a:ext cx="2414770" cy="1322370"/>
          </a:xfrm>
        </p:spPr>
        <p:txBody>
          <a:bodyPr/>
          <a:lstStyle>
            <a:lvl1pPr>
              <a:defRPr sz="855"/>
            </a:lvl1pPr>
            <a:lvl2pPr>
              <a:defRPr sz="749"/>
            </a:lvl2pPr>
            <a:lvl3pPr>
              <a:defRPr sz="641"/>
            </a:lvl3pPr>
            <a:lvl4pPr>
              <a:defRPr sz="534"/>
            </a:lvl4pPr>
            <a:lvl5pPr>
              <a:defRPr sz="534"/>
            </a:lvl5pPr>
            <a:lvl6pPr>
              <a:defRPr sz="534"/>
            </a:lvl6pPr>
            <a:lvl7pPr>
              <a:defRPr sz="534"/>
            </a:lvl7pPr>
            <a:lvl8pPr>
              <a:defRPr sz="534"/>
            </a:lvl8pPr>
            <a:lvl9pPr>
              <a:defRPr sz="5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84" y="324227"/>
            <a:ext cx="1421114" cy="1059832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" y="1084582"/>
            <a:ext cx="2591753" cy="128040"/>
          </a:xfrm>
        </p:spPr>
        <p:txBody>
          <a:bodyPr anchor="b"/>
          <a:lstStyle>
            <a:lvl1pPr algn="l">
              <a:defRPr sz="534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" y="138443"/>
            <a:ext cx="2591753" cy="929640"/>
          </a:xfrm>
        </p:spPr>
        <p:txBody>
          <a:bodyPr/>
          <a:lstStyle>
            <a:lvl1pPr marL="0" indent="0">
              <a:buNone/>
              <a:defRPr sz="855"/>
            </a:lvl1pPr>
            <a:lvl2pPr marL="122187" indent="0">
              <a:buNone/>
              <a:defRPr sz="749"/>
            </a:lvl2pPr>
            <a:lvl3pPr marL="244374" indent="0">
              <a:buNone/>
              <a:defRPr sz="641"/>
            </a:lvl3pPr>
            <a:lvl4pPr marL="366560" indent="0">
              <a:buNone/>
              <a:defRPr sz="534"/>
            </a:lvl4pPr>
            <a:lvl5pPr marL="488747" indent="0">
              <a:buNone/>
              <a:defRPr sz="534"/>
            </a:lvl5pPr>
            <a:lvl6pPr marL="610935" indent="0">
              <a:buNone/>
              <a:defRPr sz="534"/>
            </a:lvl6pPr>
            <a:lvl7pPr marL="733121" indent="0">
              <a:buNone/>
              <a:defRPr sz="534"/>
            </a:lvl7pPr>
            <a:lvl8pPr marL="855308" indent="0">
              <a:buNone/>
              <a:defRPr sz="534"/>
            </a:lvl8pPr>
            <a:lvl9pPr marL="977495" indent="0">
              <a:buNone/>
              <a:defRPr sz="534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" y="1212624"/>
            <a:ext cx="2591753" cy="181839"/>
          </a:xfrm>
        </p:spPr>
        <p:txBody>
          <a:bodyPr/>
          <a:lstStyle>
            <a:lvl1pPr marL="0" indent="0">
              <a:buNone/>
              <a:defRPr sz="374"/>
            </a:lvl1pPr>
            <a:lvl2pPr marL="122187" indent="0">
              <a:buNone/>
              <a:defRPr sz="321"/>
            </a:lvl2pPr>
            <a:lvl3pPr marL="244374" indent="0">
              <a:buNone/>
              <a:defRPr sz="267"/>
            </a:lvl3pPr>
            <a:lvl4pPr marL="366560" indent="0">
              <a:buNone/>
              <a:defRPr sz="240"/>
            </a:lvl4pPr>
            <a:lvl5pPr marL="488747" indent="0">
              <a:buNone/>
              <a:defRPr sz="240"/>
            </a:lvl5pPr>
            <a:lvl6pPr marL="610935" indent="0">
              <a:buNone/>
              <a:defRPr sz="240"/>
            </a:lvl6pPr>
            <a:lvl7pPr marL="733121" indent="0">
              <a:buNone/>
              <a:defRPr sz="240"/>
            </a:lvl7pPr>
            <a:lvl8pPr marL="855308" indent="0">
              <a:buNone/>
              <a:defRPr sz="240"/>
            </a:lvl8pPr>
            <a:lvl9pPr marL="977495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81" y="62048"/>
            <a:ext cx="3887629" cy="258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1" y="361529"/>
            <a:ext cx="3887629" cy="102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983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21/08/2015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863" y="1436066"/>
            <a:ext cx="1367870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5708" y="1436066"/>
            <a:ext cx="1007904" cy="8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4374" rtl="0" eaLnBrk="1" latinLnBrk="0" hangingPunct="1">
        <a:spcBef>
          <a:spcPct val="0"/>
        </a:spcBef>
        <a:buNone/>
        <a:defRPr sz="11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640" indent="-91640" algn="l" defTabSz="244374" rtl="0" eaLnBrk="1" latinLnBrk="0" hangingPunct="1">
        <a:spcBef>
          <a:spcPct val="20000"/>
        </a:spcBef>
        <a:buFont typeface="Arial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198554" indent="-76367" algn="l" defTabSz="244374" rtl="0" eaLnBrk="1" latinLnBrk="0" hangingPunct="1">
        <a:spcBef>
          <a:spcPct val="20000"/>
        </a:spcBef>
        <a:buFont typeface="Arial" pitchFamily="34" charset="0"/>
        <a:buChar char="–"/>
        <a:defRPr sz="749" kern="1200">
          <a:solidFill>
            <a:schemeClr val="tx1"/>
          </a:solidFill>
          <a:latin typeface="+mn-lt"/>
          <a:ea typeface="+mn-ea"/>
          <a:cs typeface="+mn-cs"/>
        </a:defRPr>
      </a:lvl2pPr>
      <a:lvl3pPr marL="305467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27654" indent="-61093" algn="l" defTabSz="244374" rtl="0" eaLnBrk="1" latinLnBrk="0" hangingPunct="1">
        <a:spcBef>
          <a:spcPct val="20000"/>
        </a:spcBef>
        <a:buFont typeface="Arial" pitchFamily="34" charset="0"/>
        <a:buChar char="–"/>
        <a:defRPr sz="534" kern="1200">
          <a:solidFill>
            <a:schemeClr val="tx1"/>
          </a:solidFill>
          <a:latin typeface="+mn-lt"/>
          <a:ea typeface="+mn-ea"/>
          <a:cs typeface="+mn-cs"/>
        </a:defRPr>
      </a:lvl4pPr>
      <a:lvl5pPr marL="549841" indent="-61093" algn="l" defTabSz="244374" rtl="0" eaLnBrk="1" latinLnBrk="0" hangingPunct="1">
        <a:spcBef>
          <a:spcPct val="20000"/>
        </a:spcBef>
        <a:buFont typeface="Arial" pitchFamily="34" charset="0"/>
        <a:buChar char="»"/>
        <a:defRPr sz="534" kern="1200">
          <a:solidFill>
            <a:schemeClr val="tx1"/>
          </a:solidFill>
          <a:latin typeface="+mn-lt"/>
          <a:ea typeface="+mn-ea"/>
          <a:cs typeface="+mn-cs"/>
        </a:defRPr>
      </a:lvl5pPr>
      <a:lvl6pPr marL="67202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6pPr>
      <a:lvl7pPr marL="794215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7pPr>
      <a:lvl8pPr marL="916401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8pPr>
      <a:lvl9pPr marL="1038588" indent="-61093" algn="l" defTabSz="244374" rtl="0" eaLnBrk="1" latinLnBrk="0" hangingPunct="1">
        <a:spcBef>
          <a:spcPct val="20000"/>
        </a:spcBef>
        <a:buFont typeface="Arial" pitchFamily="34" charset="0"/>
        <a:buChar char="•"/>
        <a:defRPr sz="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1pPr>
      <a:lvl2pPr marL="12218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2pPr>
      <a:lvl3pPr marL="244374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3pPr>
      <a:lvl4pPr marL="366560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4pPr>
      <a:lvl5pPr marL="488747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5pPr>
      <a:lvl6pPr marL="61093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6pPr>
      <a:lvl7pPr marL="733121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7pPr>
      <a:lvl8pPr marL="855308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8pPr>
      <a:lvl9pPr marL="977495" algn="l" defTabSz="244374" rtl="0" eaLnBrk="1" latinLnBrk="0" hangingPunct="1">
        <a:defRPr sz="4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arallelogram 97"/>
          <p:cNvSpPr/>
          <p:nvPr/>
        </p:nvSpPr>
        <p:spPr>
          <a:xfrm>
            <a:off x="539800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Up Arrow 98"/>
          <p:cNvSpPr/>
          <p:nvPr/>
        </p:nvSpPr>
        <p:spPr>
          <a:xfrm rot="720013">
            <a:off x="1280037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1" name="Straight Arrow Connector 100"/>
          <p:cNvCxnSpPr>
            <a:endCxn id="104" idx="1"/>
          </p:cNvCxnSpPr>
          <p:nvPr/>
        </p:nvCxnSpPr>
        <p:spPr>
          <a:xfrm flipV="1">
            <a:off x="1406444" y="173125"/>
            <a:ext cx="1331789" cy="37969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406444" y="552817"/>
            <a:ext cx="1301349" cy="662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94592" y="1171335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Standing RF Wave</a:t>
            </a:r>
            <a:endParaRPr lang="en-CA" dirty="0"/>
          </a:p>
        </p:txBody>
      </p:sp>
      <p:sp>
        <p:nvSpPr>
          <p:cNvPr id="104" name="TextBox 103"/>
          <p:cNvSpPr txBox="1"/>
          <p:nvPr/>
        </p:nvSpPr>
        <p:spPr>
          <a:xfrm>
            <a:off x="2738233" y="-11541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First Order (o)</a:t>
            </a:r>
            <a:endParaRPr lang="en-CA" dirty="0"/>
          </a:p>
        </p:txBody>
      </p:sp>
      <p:cxnSp>
        <p:nvCxnSpPr>
          <p:cNvPr id="105" name="Straight Arrow Connector 104"/>
          <p:cNvCxnSpPr>
            <a:endCxn id="106" idx="1"/>
          </p:cNvCxnSpPr>
          <p:nvPr/>
        </p:nvCxnSpPr>
        <p:spPr>
          <a:xfrm flipV="1">
            <a:off x="1406444" y="480316"/>
            <a:ext cx="1308990" cy="72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5434" y="29565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(o)</a:t>
            </a:r>
            <a:endParaRPr lang="en-CA" dirty="0"/>
          </a:p>
        </p:txBody>
      </p:sp>
      <p:sp>
        <p:nvSpPr>
          <p:cNvPr id="107" name="TextBox 106"/>
          <p:cNvSpPr txBox="1"/>
          <p:nvPr/>
        </p:nvSpPr>
        <p:spPr>
          <a:xfrm>
            <a:off x="2715434" y="646700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Zeroth Order (e)</a:t>
            </a:r>
            <a:endParaRPr lang="en-CA" dirty="0"/>
          </a:p>
        </p:txBody>
      </p:sp>
      <p:sp>
        <p:nvSpPr>
          <p:cNvPr id="108" name="TextBox 107"/>
          <p:cNvSpPr txBox="1"/>
          <p:nvPr/>
        </p:nvSpPr>
        <p:spPr>
          <a:xfrm>
            <a:off x="2735858" y="1023938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First Order (e)</a:t>
            </a:r>
            <a:endParaRPr lang="en-CA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29488" y="271081"/>
            <a:ext cx="2102314" cy="4664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212529" y="82946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434852" y="42806"/>
            <a:ext cx="84145" cy="108839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98116" y="749287"/>
            <a:ext cx="396894" cy="974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7</cp:revision>
  <dcterms:created xsi:type="dcterms:W3CDTF">2012-11-14T19:32:22Z</dcterms:created>
  <dcterms:modified xsi:type="dcterms:W3CDTF">2015-08-21T21:53:34Z</dcterms:modified>
</cp:coreProperties>
</file>