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19588" cy="1187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 varScale="1">
        <p:scale>
          <a:sx n="356" d="100"/>
          <a:sy n="356" d="100"/>
        </p:scale>
        <p:origin x="258" y="1200"/>
      </p:cViewPr>
      <p:guideLst>
        <p:guide orient="horz" pos="374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70" y="368882"/>
            <a:ext cx="3671650" cy="254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39" y="672890"/>
            <a:ext cx="3023712" cy="303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4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6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7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1707" y="25015"/>
            <a:ext cx="971907" cy="5318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83" y="25015"/>
            <a:ext cx="2843728" cy="5318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2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9" y="763046"/>
            <a:ext cx="3671650" cy="235841"/>
          </a:xfrm>
        </p:spPr>
        <p:txBody>
          <a:bodyPr anchor="t"/>
          <a:lstStyle>
            <a:lvl1pPr algn="l">
              <a:defRPr sz="1069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19" y="503294"/>
            <a:ext cx="3671650" cy="259755"/>
          </a:xfrm>
        </p:spPr>
        <p:txBody>
          <a:bodyPr anchor="b"/>
          <a:lstStyle>
            <a:lvl1pPr marL="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1pPr>
            <a:lvl2pPr marL="122187" indent="0">
              <a:buNone/>
              <a:defRPr sz="481">
                <a:solidFill>
                  <a:schemeClr val="tx1">
                    <a:tint val="75000"/>
                  </a:schemeClr>
                </a:solidFill>
              </a:defRPr>
            </a:lvl2pPr>
            <a:lvl3pPr marL="244374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6560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4pPr>
            <a:lvl5pPr marL="488747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5pPr>
            <a:lvl6pPr marL="610935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6pPr>
            <a:lvl7pPr marL="733121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7pPr>
            <a:lvl8pPr marL="855308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8pPr>
            <a:lvl9pPr marL="977495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5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83" y="145410"/>
            <a:ext cx="1907818" cy="411484"/>
          </a:xfrm>
        </p:spPr>
        <p:txBody>
          <a:bodyPr/>
          <a:lstStyle>
            <a:lvl1pPr>
              <a:defRPr sz="749"/>
            </a:lvl1pPr>
            <a:lvl2pPr>
              <a:defRPr sz="641"/>
            </a:lvl2pPr>
            <a:lvl3pPr>
              <a:defRPr sz="534"/>
            </a:lvl3pPr>
            <a:lvl4pPr>
              <a:defRPr sz="481"/>
            </a:lvl4pPr>
            <a:lvl5pPr>
              <a:defRPr sz="481"/>
            </a:lvl5pPr>
            <a:lvl6pPr>
              <a:defRPr sz="481"/>
            </a:lvl6pPr>
            <a:lvl7pPr>
              <a:defRPr sz="481"/>
            </a:lvl7pPr>
            <a:lvl8pPr>
              <a:defRPr sz="481"/>
            </a:lvl8pPr>
            <a:lvl9pPr>
              <a:defRPr sz="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794" y="145410"/>
            <a:ext cx="1907818" cy="411484"/>
          </a:xfrm>
        </p:spPr>
        <p:txBody>
          <a:bodyPr/>
          <a:lstStyle>
            <a:lvl1pPr>
              <a:defRPr sz="749"/>
            </a:lvl1pPr>
            <a:lvl2pPr>
              <a:defRPr sz="641"/>
            </a:lvl2pPr>
            <a:lvl3pPr>
              <a:defRPr sz="534"/>
            </a:lvl3pPr>
            <a:lvl4pPr>
              <a:defRPr sz="481"/>
            </a:lvl4pPr>
            <a:lvl5pPr>
              <a:defRPr sz="481"/>
            </a:lvl5pPr>
            <a:lvl6pPr>
              <a:defRPr sz="481"/>
            </a:lvl6pPr>
            <a:lvl7pPr>
              <a:defRPr sz="481"/>
            </a:lvl7pPr>
            <a:lvl8pPr>
              <a:defRPr sz="481"/>
            </a:lvl8pPr>
            <a:lvl9pPr>
              <a:defRPr sz="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3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6" y="47553"/>
            <a:ext cx="3887629" cy="1979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2" y="265806"/>
            <a:ext cx="1908568" cy="110775"/>
          </a:xfrm>
        </p:spPr>
        <p:txBody>
          <a:bodyPr anchor="b"/>
          <a:lstStyle>
            <a:lvl1pPr marL="0" indent="0">
              <a:buNone/>
              <a:defRPr sz="641" b="1"/>
            </a:lvl1pPr>
            <a:lvl2pPr marL="122187" indent="0">
              <a:buNone/>
              <a:defRPr sz="534" b="1"/>
            </a:lvl2pPr>
            <a:lvl3pPr marL="244374" indent="0">
              <a:buNone/>
              <a:defRPr sz="481" b="1"/>
            </a:lvl3pPr>
            <a:lvl4pPr marL="366560" indent="0">
              <a:buNone/>
              <a:defRPr sz="427" b="1"/>
            </a:lvl4pPr>
            <a:lvl5pPr marL="488747" indent="0">
              <a:buNone/>
              <a:defRPr sz="427" b="1"/>
            </a:lvl5pPr>
            <a:lvl6pPr marL="610935" indent="0">
              <a:buNone/>
              <a:defRPr sz="427" b="1"/>
            </a:lvl6pPr>
            <a:lvl7pPr marL="733121" indent="0">
              <a:buNone/>
              <a:defRPr sz="427" b="1"/>
            </a:lvl7pPr>
            <a:lvl8pPr marL="855308" indent="0">
              <a:buNone/>
              <a:defRPr sz="427" b="1"/>
            </a:lvl8pPr>
            <a:lvl9pPr marL="977495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82" y="376578"/>
            <a:ext cx="1908568" cy="684157"/>
          </a:xfrm>
        </p:spPr>
        <p:txBody>
          <a:bodyPr/>
          <a:lstStyle>
            <a:lvl1pPr>
              <a:defRPr sz="641"/>
            </a:lvl1pPr>
            <a:lvl2pPr>
              <a:defRPr sz="534"/>
            </a:lvl2pPr>
            <a:lvl3pPr>
              <a:defRPr sz="481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2" y="265806"/>
            <a:ext cx="1909318" cy="110775"/>
          </a:xfrm>
        </p:spPr>
        <p:txBody>
          <a:bodyPr anchor="b"/>
          <a:lstStyle>
            <a:lvl1pPr marL="0" indent="0">
              <a:buNone/>
              <a:defRPr sz="641" b="1"/>
            </a:lvl1pPr>
            <a:lvl2pPr marL="122187" indent="0">
              <a:buNone/>
              <a:defRPr sz="534" b="1"/>
            </a:lvl2pPr>
            <a:lvl3pPr marL="244374" indent="0">
              <a:buNone/>
              <a:defRPr sz="481" b="1"/>
            </a:lvl3pPr>
            <a:lvl4pPr marL="366560" indent="0">
              <a:buNone/>
              <a:defRPr sz="427" b="1"/>
            </a:lvl4pPr>
            <a:lvl5pPr marL="488747" indent="0">
              <a:buNone/>
              <a:defRPr sz="427" b="1"/>
            </a:lvl5pPr>
            <a:lvl6pPr marL="610935" indent="0">
              <a:buNone/>
              <a:defRPr sz="427" b="1"/>
            </a:lvl6pPr>
            <a:lvl7pPr marL="733121" indent="0">
              <a:buNone/>
              <a:defRPr sz="427" b="1"/>
            </a:lvl7pPr>
            <a:lvl8pPr marL="855308" indent="0">
              <a:buNone/>
              <a:defRPr sz="427" b="1"/>
            </a:lvl8pPr>
            <a:lvl9pPr marL="977495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2" y="376578"/>
            <a:ext cx="1909318" cy="684157"/>
          </a:xfrm>
        </p:spPr>
        <p:txBody>
          <a:bodyPr/>
          <a:lstStyle>
            <a:lvl1pPr>
              <a:defRPr sz="641"/>
            </a:lvl1pPr>
            <a:lvl2pPr>
              <a:defRPr sz="534"/>
            </a:lvl2pPr>
            <a:lvl3pPr>
              <a:defRPr sz="481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4" y="47282"/>
            <a:ext cx="1421114" cy="201206"/>
          </a:xfrm>
        </p:spPr>
        <p:txBody>
          <a:bodyPr anchor="b"/>
          <a:lstStyle>
            <a:lvl1pPr algn="l">
              <a:defRPr sz="534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39" y="47279"/>
            <a:ext cx="2414770" cy="1013455"/>
          </a:xfrm>
        </p:spPr>
        <p:txBody>
          <a:bodyPr/>
          <a:lstStyle>
            <a:lvl1pPr>
              <a:defRPr sz="855"/>
            </a:lvl1pPr>
            <a:lvl2pPr>
              <a:defRPr sz="749"/>
            </a:lvl2pPr>
            <a:lvl3pPr>
              <a:defRPr sz="641"/>
            </a:lvl3pPr>
            <a:lvl4pPr>
              <a:defRPr sz="534"/>
            </a:lvl4pPr>
            <a:lvl5pPr>
              <a:defRPr sz="534"/>
            </a:lvl5pPr>
            <a:lvl6pPr>
              <a:defRPr sz="534"/>
            </a:lvl6pPr>
            <a:lvl7pPr>
              <a:defRPr sz="534"/>
            </a:lvl7pPr>
            <a:lvl8pPr>
              <a:defRPr sz="534"/>
            </a:lvl8pPr>
            <a:lvl9pPr>
              <a:defRPr sz="5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84" y="248487"/>
            <a:ext cx="1421114" cy="812247"/>
          </a:xfrm>
        </p:spPr>
        <p:txBody>
          <a:bodyPr/>
          <a:lstStyle>
            <a:lvl1pPr marL="0" indent="0">
              <a:buNone/>
              <a:defRPr sz="374"/>
            </a:lvl1pPr>
            <a:lvl2pPr marL="122187" indent="0">
              <a:buNone/>
              <a:defRPr sz="321"/>
            </a:lvl2pPr>
            <a:lvl3pPr marL="244374" indent="0">
              <a:buNone/>
              <a:defRPr sz="267"/>
            </a:lvl3pPr>
            <a:lvl4pPr marL="366560" indent="0">
              <a:buNone/>
              <a:defRPr sz="240"/>
            </a:lvl4pPr>
            <a:lvl5pPr marL="488747" indent="0">
              <a:buNone/>
              <a:defRPr sz="240"/>
            </a:lvl5pPr>
            <a:lvl6pPr marL="610935" indent="0">
              <a:buNone/>
              <a:defRPr sz="240"/>
            </a:lvl6pPr>
            <a:lvl7pPr marL="733121" indent="0">
              <a:buNone/>
              <a:defRPr sz="240"/>
            </a:lvl7pPr>
            <a:lvl8pPr marL="855308" indent="0">
              <a:buNone/>
              <a:defRPr sz="240"/>
            </a:lvl8pPr>
            <a:lvl9pPr marL="977495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74" y="831218"/>
            <a:ext cx="2591753" cy="98129"/>
          </a:xfrm>
        </p:spPr>
        <p:txBody>
          <a:bodyPr anchor="b"/>
          <a:lstStyle>
            <a:lvl1pPr algn="l">
              <a:defRPr sz="534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74" y="106102"/>
            <a:ext cx="2591753" cy="712470"/>
          </a:xfrm>
        </p:spPr>
        <p:txBody>
          <a:bodyPr/>
          <a:lstStyle>
            <a:lvl1pPr marL="0" indent="0">
              <a:buNone/>
              <a:defRPr sz="855"/>
            </a:lvl1pPr>
            <a:lvl2pPr marL="122187" indent="0">
              <a:buNone/>
              <a:defRPr sz="749"/>
            </a:lvl2pPr>
            <a:lvl3pPr marL="244374" indent="0">
              <a:buNone/>
              <a:defRPr sz="641"/>
            </a:lvl3pPr>
            <a:lvl4pPr marL="366560" indent="0">
              <a:buNone/>
              <a:defRPr sz="534"/>
            </a:lvl4pPr>
            <a:lvl5pPr marL="488747" indent="0">
              <a:buNone/>
              <a:defRPr sz="534"/>
            </a:lvl5pPr>
            <a:lvl6pPr marL="610935" indent="0">
              <a:buNone/>
              <a:defRPr sz="534"/>
            </a:lvl6pPr>
            <a:lvl7pPr marL="733121" indent="0">
              <a:buNone/>
              <a:defRPr sz="534"/>
            </a:lvl7pPr>
            <a:lvl8pPr marL="855308" indent="0">
              <a:buNone/>
              <a:defRPr sz="534"/>
            </a:lvl8pPr>
            <a:lvl9pPr marL="977495" indent="0">
              <a:buNone/>
              <a:defRPr sz="534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74" y="929348"/>
            <a:ext cx="2591753" cy="139360"/>
          </a:xfrm>
        </p:spPr>
        <p:txBody>
          <a:bodyPr/>
          <a:lstStyle>
            <a:lvl1pPr marL="0" indent="0">
              <a:buNone/>
              <a:defRPr sz="374"/>
            </a:lvl1pPr>
            <a:lvl2pPr marL="122187" indent="0">
              <a:buNone/>
              <a:defRPr sz="321"/>
            </a:lvl2pPr>
            <a:lvl3pPr marL="244374" indent="0">
              <a:buNone/>
              <a:defRPr sz="267"/>
            </a:lvl3pPr>
            <a:lvl4pPr marL="366560" indent="0">
              <a:buNone/>
              <a:defRPr sz="240"/>
            </a:lvl4pPr>
            <a:lvl5pPr marL="488747" indent="0">
              <a:buNone/>
              <a:defRPr sz="240"/>
            </a:lvl5pPr>
            <a:lvl6pPr marL="610935" indent="0">
              <a:buNone/>
              <a:defRPr sz="240"/>
            </a:lvl6pPr>
            <a:lvl7pPr marL="733121" indent="0">
              <a:buNone/>
              <a:defRPr sz="240"/>
            </a:lvl7pPr>
            <a:lvl8pPr marL="855308" indent="0">
              <a:buNone/>
              <a:defRPr sz="240"/>
            </a:lvl8pPr>
            <a:lvl9pPr marL="977495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86" y="47553"/>
            <a:ext cx="3887629" cy="19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6" y="277074"/>
            <a:ext cx="3887629" cy="78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983" y="1100592"/>
            <a:ext cx="1007904" cy="63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C8DD-9AB1-4F04-B1BD-7AAB3A71C60C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863" y="1100592"/>
            <a:ext cx="1367870" cy="63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5708" y="1100592"/>
            <a:ext cx="1007904" cy="63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4374" rtl="0" eaLnBrk="1" latinLnBrk="0" hangingPunct="1">
        <a:spcBef>
          <a:spcPct val="0"/>
        </a:spcBef>
        <a:buNone/>
        <a:defRPr sz="11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640" indent="-91640" algn="l" defTabSz="244374" rtl="0" eaLnBrk="1" latinLnBrk="0" hangingPunct="1">
        <a:spcBef>
          <a:spcPct val="20000"/>
        </a:spcBef>
        <a:buFont typeface="Arial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198554" indent="-76367" algn="l" defTabSz="244374" rtl="0" eaLnBrk="1" latinLnBrk="0" hangingPunct="1">
        <a:spcBef>
          <a:spcPct val="20000"/>
        </a:spcBef>
        <a:buFont typeface="Arial" pitchFamily="34" charset="0"/>
        <a:buChar char="–"/>
        <a:defRPr sz="749" kern="1200">
          <a:solidFill>
            <a:schemeClr val="tx1"/>
          </a:solidFill>
          <a:latin typeface="+mn-lt"/>
          <a:ea typeface="+mn-ea"/>
          <a:cs typeface="+mn-cs"/>
        </a:defRPr>
      </a:lvl2pPr>
      <a:lvl3pPr marL="305467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27654" indent="-61093" algn="l" defTabSz="244374" rtl="0" eaLnBrk="1" latinLnBrk="0" hangingPunct="1">
        <a:spcBef>
          <a:spcPct val="20000"/>
        </a:spcBef>
        <a:buFont typeface="Arial" pitchFamily="34" charset="0"/>
        <a:buChar char="–"/>
        <a:defRPr sz="534" kern="1200">
          <a:solidFill>
            <a:schemeClr val="tx1"/>
          </a:solidFill>
          <a:latin typeface="+mn-lt"/>
          <a:ea typeface="+mn-ea"/>
          <a:cs typeface="+mn-cs"/>
        </a:defRPr>
      </a:lvl4pPr>
      <a:lvl5pPr marL="549841" indent="-61093" algn="l" defTabSz="244374" rtl="0" eaLnBrk="1" latinLnBrk="0" hangingPunct="1">
        <a:spcBef>
          <a:spcPct val="20000"/>
        </a:spcBef>
        <a:buFont typeface="Arial" pitchFamily="34" charset="0"/>
        <a:buChar char="»"/>
        <a:defRPr sz="534" kern="1200">
          <a:solidFill>
            <a:schemeClr val="tx1"/>
          </a:solidFill>
          <a:latin typeface="+mn-lt"/>
          <a:ea typeface="+mn-ea"/>
          <a:cs typeface="+mn-cs"/>
        </a:defRPr>
      </a:lvl5pPr>
      <a:lvl6pPr marL="672028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6pPr>
      <a:lvl7pPr marL="794215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7pPr>
      <a:lvl8pPr marL="916401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8pPr>
      <a:lvl9pPr marL="1038588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1pPr>
      <a:lvl2pPr marL="122187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2pPr>
      <a:lvl3pPr marL="244374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3pPr>
      <a:lvl4pPr marL="366560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4pPr>
      <a:lvl5pPr marL="488747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5pPr>
      <a:lvl6pPr marL="610935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6pPr>
      <a:lvl7pPr marL="733121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7pPr>
      <a:lvl8pPr marL="855308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8pPr>
      <a:lvl9pPr marL="977495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rallelogram 44"/>
          <p:cNvSpPr/>
          <p:nvPr/>
        </p:nvSpPr>
        <p:spPr>
          <a:xfrm>
            <a:off x="539800" y="829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Straight Arrow Connector 45"/>
          <p:cNvCxnSpPr>
            <a:endCxn id="47" idx="1"/>
          </p:cNvCxnSpPr>
          <p:nvPr/>
        </p:nvCxnSpPr>
        <p:spPr>
          <a:xfrm flipV="1">
            <a:off x="1406444" y="480316"/>
            <a:ext cx="1308990" cy="7250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15434" y="295650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Zeroth Order (o)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2715434" y="646700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Zeroth Order (e)</a:t>
            </a:r>
            <a:endParaRPr lang="en-CA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29488" y="271081"/>
            <a:ext cx="2102314" cy="466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212529" y="41799"/>
            <a:ext cx="84145" cy="10883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ounded Rectangle 50"/>
          <p:cNvSpPr/>
          <p:nvPr/>
        </p:nvSpPr>
        <p:spPr>
          <a:xfrm>
            <a:off x="434852" y="42806"/>
            <a:ext cx="84145" cy="10883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298116" y="749287"/>
            <a:ext cx="396894" cy="974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10</cp:revision>
  <dcterms:created xsi:type="dcterms:W3CDTF">2012-11-14T19:32:22Z</dcterms:created>
  <dcterms:modified xsi:type="dcterms:W3CDTF">2015-09-03T23:22:24Z</dcterms:modified>
</cp:coreProperties>
</file>