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1655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818" y="-1806"/>
      </p:cViewPr>
      <p:guideLst>
        <p:guide orient="horz" pos="522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5" y="514360"/>
            <a:ext cx="6427073" cy="3549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89" y="938270"/>
            <a:ext cx="5292885" cy="4231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A79C-F129-45BC-AD35-0FF413283D2A}" type="datetimeFigureOut">
              <a:rPr lang="en-CA" smtClean="0"/>
              <a:t>23/11/2012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958F-164B-42C4-943E-0FFFE1798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127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A79C-F129-45BC-AD35-0FF413283D2A}" type="datetimeFigureOut">
              <a:rPr lang="en-CA" smtClean="0"/>
              <a:t>23/11/2012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958F-164B-42C4-943E-0FFFE1798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74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1915" y="66309"/>
            <a:ext cx="1701285" cy="1412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063" y="66309"/>
            <a:ext cx="4977832" cy="1412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A79C-F129-45BC-AD35-0FF413283D2A}" type="datetimeFigureOut">
              <a:rPr lang="en-CA" smtClean="0"/>
              <a:t>23/11/2012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958F-164B-42C4-943E-0FFFE1798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9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A79C-F129-45BC-AD35-0FF413283D2A}" type="datetimeFigureOut">
              <a:rPr lang="en-CA" smtClean="0"/>
              <a:t>23/11/2012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958F-164B-42C4-943E-0FFFE1798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7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89" y="1063983"/>
            <a:ext cx="6427073" cy="32885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89" y="701786"/>
            <a:ext cx="6427073" cy="362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A79C-F129-45BC-AD35-0FF413283D2A}" type="datetimeFigureOut">
              <a:rPr lang="en-CA" smtClean="0"/>
              <a:t>23/11/2012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958F-164B-42C4-943E-0FFFE1798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6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063" y="386349"/>
            <a:ext cx="3339558" cy="10927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642" y="386349"/>
            <a:ext cx="3339558" cy="10927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A79C-F129-45BC-AD35-0FF413283D2A}" type="datetimeFigureOut">
              <a:rPr lang="en-CA" smtClean="0"/>
              <a:t>23/11/2012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958F-164B-42C4-943E-0FFFE1798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63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3" y="370635"/>
            <a:ext cx="3340871" cy="1544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063" y="525093"/>
            <a:ext cx="3340871" cy="9539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022" y="370635"/>
            <a:ext cx="3342183" cy="1544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022" y="525093"/>
            <a:ext cx="3342183" cy="9539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A79C-F129-45BC-AD35-0FF413283D2A}" type="datetimeFigureOut">
              <a:rPr lang="en-CA" smtClean="0"/>
              <a:t>23/11/2012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958F-164B-42C4-943E-0FFFE1798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916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A79C-F129-45BC-AD35-0FF413283D2A}" type="datetimeFigureOut">
              <a:rPr lang="en-CA" smtClean="0"/>
              <a:t>23/11/2012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958F-164B-42C4-943E-0FFFE1798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97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A79C-F129-45BC-AD35-0FF413283D2A}" type="datetimeFigureOut">
              <a:rPr lang="en-CA" smtClean="0"/>
              <a:t>23/11/2012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958F-164B-42C4-943E-0FFFE1798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173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9" y="65926"/>
            <a:ext cx="2487603" cy="2805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244" y="65927"/>
            <a:ext cx="4226956" cy="14131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69" y="346483"/>
            <a:ext cx="2487603" cy="1132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A79C-F129-45BC-AD35-0FF413283D2A}" type="datetimeFigureOut">
              <a:rPr lang="en-CA" smtClean="0"/>
              <a:t>23/11/2012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958F-164B-42C4-943E-0FFFE1798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58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061" y="1159038"/>
            <a:ext cx="4536758" cy="1368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061" y="147948"/>
            <a:ext cx="4536758" cy="9934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061" y="1295865"/>
            <a:ext cx="4536758" cy="1943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A79C-F129-45BC-AD35-0FF413283D2A}" type="datetimeFigureOut">
              <a:rPr lang="en-CA" smtClean="0"/>
              <a:t>23/11/2012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958F-164B-42C4-943E-0FFFE1798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13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63" y="66309"/>
            <a:ext cx="6805137" cy="275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3" y="386349"/>
            <a:ext cx="6805137" cy="1092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063" y="1534651"/>
            <a:ext cx="1764295" cy="88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A79C-F129-45BC-AD35-0FF413283D2A}" type="datetimeFigureOut">
              <a:rPr lang="en-CA" smtClean="0"/>
              <a:t>23/11/2012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432" y="1534651"/>
            <a:ext cx="2394400" cy="88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906" y="1534651"/>
            <a:ext cx="1764295" cy="88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2958F-164B-42C4-943E-0FFFE17985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496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9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" t="38680" r="9449" b="44549"/>
          <a:stretch/>
        </p:blipFill>
        <p:spPr>
          <a:xfrm>
            <a:off x="0" y="0"/>
            <a:ext cx="7560000" cy="1080000"/>
          </a:xfrm>
          <a:prstGeom prst="rect">
            <a:avLst/>
          </a:prstGeom>
        </p:spPr>
      </p:pic>
      <p:cxnSp>
        <p:nvCxnSpPr>
          <p:cNvPr id="193" name="Straight Connector 192"/>
          <p:cNvCxnSpPr/>
          <p:nvPr/>
        </p:nvCxnSpPr>
        <p:spPr>
          <a:xfrm>
            <a:off x="175774" y="1296144"/>
            <a:ext cx="73842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1">
            <a:off x="2005234" y="1044116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3257488" y="79208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flipV="1">
            <a:off x="4488939" y="1044116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1584176" y="1044116"/>
            <a:ext cx="0" cy="252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H="1">
            <a:off x="821348" y="1045058"/>
            <a:ext cx="75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V="1">
            <a:off x="811326" y="799403"/>
            <a:ext cx="0" cy="252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V="1">
            <a:off x="5688632" y="79208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6596618" y="1044116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7453399" y="79208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3" name="Picture 20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25" t="85078" r="6695" b="7655"/>
          <a:stretch/>
        </p:blipFill>
        <p:spPr>
          <a:xfrm>
            <a:off x="52131" y="1080000"/>
            <a:ext cx="1260000" cy="468000"/>
          </a:xfrm>
          <a:prstGeom prst="rect">
            <a:avLst/>
          </a:prstGeom>
        </p:spPr>
      </p:pic>
      <p:sp>
        <p:nvSpPr>
          <p:cNvPr id="204" name="TextBox 203"/>
          <p:cNvSpPr txBox="1"/>
          <p:nvPr/>
        </p:nvSpPr>
        <p:spPr>
          <a:xfrm>
            <a:off x="1452569" y="12961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1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1873627" y="12961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</a:t>
            </a:r>
            <a:endParaRPr lang="en-CA" sz="1200" dirty="0" smtClean="0"/>
          </a:p>
        </p:txBody>
      </p:sp>
      <p:sp>
        <p:nvSpPr>
          <p:cNvPr id="206" name="TextBox 205"/>
          <p:cNvSpPr txBox="1"/>
          <p:nvPr/>
        </p:nvSpPr>
        <p:spPr>
          <a:xfrm>
            <a:off x="3125881" y="12961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3</a:t>
            </a:r>
            <a:endParaRPr lang="en-CA" sz="1200" dirty="0" smtClean="0"/>
          </a:p>
        </p:txBody>
      </p:sp>
      <p:sp>
        <p:nvSpPr>
          <p:cNvPr id="207" name="TextBox 206"/>
          <p:cNvSpPr txBox="1"/>
          <p:nvPr/>
        </p:nvSpPr>
        <p:spPr>
          <a:xfrm>
            <a:off x="4357332" y="12961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4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5557025" y="12961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5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6465011" y="12961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6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7321792" y="129614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554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3</cp:revision>
  <dcterms:created xsi:type="dcterms:W3CDTF">2012-11-23T21:31:23Z</dcterms:created>
  <dcterms:modified xsi:type="dcterms:W3CDTF">2012-11-23T21:59:11Z</dcterms:modified>
</cp:coreProperties>
</file>