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779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1" d="100"/>
          <a:sy n="201" d="100"/>
        </p:scale>
        <p:origin x="-1026" y="-90"/>
      </p:cViewPr>
      <p:guideLst>
        <p:guide orient="horz" pos="119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1174203"/>
            <a:ext cx="5508149" cy="8102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141908"/>
            <a:ext cx="4536123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5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7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32" y="151372"/>
            <a:ext cx="1458039" cy="322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09" y="151372"/>
            <a:ext cx="4266116" cy="322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60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2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3" y="2428899"/>
            <a:ext cx="5508149" cy="7507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3" y="1602059"/>
            <a:ext cx="5508149" cy="8268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30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9" y="881963"/>
            <a:ext cx="2862078" cy="2494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89" y="881963"/>
            <a:ext cx="2862078" cy="2494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2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46089"/>
            <a:ext cx="2863202" cy="3526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9" y="1198699"/>
            <a:ext cx="2863202" cy="2177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38" y="846089"/>
            <a:ext cx="2864328" cy="3526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38" y="1198699"/>
            <a:ext cx="2864328" cy="2177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8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7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57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0" y="150495"/>
            <a:ext cx="2131932" cy="6404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150496"/>
            <a:ext cx="3622598" cy="3225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0" y="790968"/>
            <a:ext cx="2131932" cy="25855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3" y="2645889"/>
            <a:ext cx="3888105" cy="3123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3" y="337736"/>
            <a:ext cx="3888105" cy="2267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3" y="2958248"/>
            <a:ext cx="3888105" cy="4436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5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51370"/>
            <a:ext cx="5832158" cy="62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81963"/>
            <a:ext cx="5832158" cy="24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503353"/>
            <a:ext cx="1512041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915F-A843-4D67-886C-D317E3DA621D}" type="datetimeFigureOut">
              <a:rPr lang="en-CA" smtClean="0"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503353"/>
            <a:ext cx="2052055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503353"/>
            <a:ext cx="1512041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8402-3BE8-47AF-BDEE-E631D28F0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69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6825" r="47049" b="73752"/>
          <a:stretch/>
        </p:blipFill>
        <p:spPr>
          <a:xfrm>
            <a:off x="4861102" y="1909246"/>
            <a:ext cx="1116000" cy="133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8" t="38380" r="52103" b="48785"/>
          <a:stretch/>
        </p:blipFill>
        <p:spPr>
          <a:xfrm>
            <a:off x="3347861" y="2135138"/>
            <a:ext cx="410199" cy="88021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5" t="73645" r="52103" b="19751"/>
          <a:stretch/>
        </p:blipFill>
        <p:spPr>
          <a:xfrm>
            <a:off x="1364182" y="2348782"/>
            <a:ext cx="401654" cy="45292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1" y="2436746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800 nm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6" t="5483" r="41937" b="73956"/>
          <a:stretch/>
        </p:blipFill>
        <p:spPr>
          <a:xfrm>
            <a:off x="4491883" y="239665"/>
            <a:ext cx="1854439" cy="141005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34342" r="42638" b="38226"/>
          <a:stretch/>
        </p:blipFill>
        <p:spPr>
          <a:xfrm>
            <a:off x="2555776" y="27919"/>
            <a:ext cx="1837346" cy="188132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6" t="63888" r="42521" b="10350"/>
          <a:stretch/>
        </p:blipFill>
        <p:spPr>
          <a:xfrm>
            <a:off x="659155" y="27920"/>
            <a:ext cx="1811709" cy="1766697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0" y="80619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600 nm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09819" y="3188269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0.0 degrees</a:t>
            </a:r>
            <a:endParaRPr lang="en-CA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097774" y="3241138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1.5 degrees</a:t>
            </a:r>
            <a:endParaRPr lang="en-CA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931837" y="3241139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2.6 degrees</a:t>
            </a:r>
            <a:endParaRPr lang="en-CA" sz="12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3" t="92087" r="33640" b="6667"/>
          <a:stretch/>
        </p:blipFill>
        <p:spPr>
          <a:xfrm>
            <a:off x="0" y="3618111"/>
            <a:ext cx="769121" cy="8545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4704" y="337963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0.05 mm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4491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4</cp:revision>
  <dcterms:created xsi:type="dcterms:W3CDTF">2012-11-28T16:45:07Z</dcterms:created>
  <dcterms:modified xsi:type="dcterms:W3CDTF">2012-11-28T20:40:32Z</dcterms:modified>
</cp:coreProperties>
</file>