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32591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3382"/>
            <a:ext cx="9144000" cy="1134663"/>
          </a:xfrm>
        </p:spPr>
        <p:txBody>
          <a:bodyPr anchor="b"/>
          <a:lstStyle>
            <a:lvl1pPr algn="ctr">
              <a:defRPr sz="28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11802"/>
            <a:ext cx="9144000" cy="786870"/>
          </a:xfrm>
        </p:spPr>
        <p:txBody>
          <a:bodyPr/>
          <a:lstStyle>
            <a:lvl1pPr marL="0" indent="0" algn="ctr">
              <a:buNone/>
              <a:defRPr sz="1140"/>
            </a:lvl1pPr>
            <a:lvl2pPr marL="217261" indent="0" algn="ctr">
              <a:buNone/>
              <a:defRPr sz="950"/>
            </a:lvl2pPr>
            <a:lvl3pPr marL="434523" indent="0" algn="ctr">
              <a:buNone/>
              <a:defRPr sz="855"/>
            </a:lvl3pPr>
            <a:lvl4pPr marL="651784" indent="0" algn="ctr">
              <a:buNone/>
              <a:defRPr sz="760"/>
            </a:lvl4pPr>
            <a:lvl5pPr marL="869046" indent="0" algn="ctr">
              <a:buNone/>
              <a:defRPr sz="760"/>
            </a:lvl5pPr>
            <a:lvl6pPr marL="1086307" indent="0" algn="ctr">
              <a:buNone/>
              <a:defRPr sz="760"/>
            </a:lvl6pPr>
            <a:lvl7pPr marL="1303569" indent="0" algn="ctr">
              <a:buNone/>
              <a:defRPr sz="760"/>
            </a:lvl7pPr>
            <a:lvl8pPr marL="1520830" indent="0" algn="ctr">
              <a:buNone/>
              <a:defRPr sz="760"/>
            </a:lvl8pPr>
            <a:lvl9pPr marL="1738092" indent="0" algn="ctr">
              <a:buNone/>
              <a:defRPr sz="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086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77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3519"/>
            <a:ext cx="2628900" cy="27619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3519"/>
            <a:ext cx="7734300" cy="27619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706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61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12522"/>
            <a:ext cx="10515600" cy="1355711"/>
          </a:xfrm>
        </p:spPr>
        <p:txBody>
          <a:bodyPr anchor="b"/>
          <a:lstStyle>
            <a:lvl1pPr>
              <a:defRPr sz="28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81058"/>
            <a:ext cx="10515600" cy="712936"/>
          </a:xfrm>
        </p:spPr>
        <p:txBody>
          <a:bodyPr/>
          <a:lstStyle>
            <a:lvl1pPr marL="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1pPr>
            <a:lvl2pPr marL="217261" indent="0">
              <a:buNone/>
              <a:defRPr sz="950">
                <a:solidFill>
                  <a:schemeClr val="tx1">
                    <a:tint val="75000"/>
                  </a:schemeClr>
                </a:solidFill>
              </a:defRPr>
            </a:lvl2pPr>
            <a:lvl3pPr marL="434523" indent="0">
              <a:buNone/>
              <a:defRPr sz="855">
                <a:solidFill>
                  <a:schemeClr val="tx1">
                    <a:tint val="75000"/>
                  </a:schemeClr>
                </a:solidFill>
              </a:defRPr>
            </a:lvl3pPr>
            <a:lvl4pPr marL="651784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4pPr>
            <a:lvl5pPr marL="869046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5pPr>
            <a:lvl6pPr marL="1086307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6pPr>
            <a:lvl7pPr marL="1303569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7pPr>
            <a:lvl8pPr marL="152083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8pPr>
            <a:lvl9pPr marL="1738092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81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67595"/>
            <a:ext cx="5181600" cy="2067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67595"/>
            <a:ext cx="5181600" cy="2067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1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3519"/>
            <a:ext cx="10515600" cy="6299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98942"/>
            <a:ext cx="5157787" cy="391549"/>
          </a:xfrm>
        </p:spPr>
        <p:txBody>
          <a:bodyPr anchor="b"/>
          <a:lstStyle>
            <a:lvl1pPr marL="0" indent="0">
              <a:buNone/>
              <a:defRPr sz="1140" b="1"/>
            </a:lvl1pPr>
            <a:lvl2pPr marL="217261" indent="0">
              <a:buNone/>
              <a:defRPr sz="950" b="1"/>
            </a:lvl2pPr>
            <a:lvl3pPr marL="434523" indent="0">
              <a:buNone/>
              <a:defRPr sz="855" b="1"/>
            </a:lvl3pPr>
            <a:lvl4pPr marL="651784" indent="0">
              <a:buNone/>
              <a:defRPr sz="760" b="1"/>
            </a:lvl4pPr>
            <a:lvl5pPr marL="869046" indent="0">
              <a:buNone/>
              <a:defRPr sz="760" b="1"/>
            </a:lvl5pPr>
            <a:lvl6pPr marL="1086307" indent="0">
              <a:buNone/>
              <a:defRPr sz="760" b="1"/>
            </a:lvl6pPr>
            <a:lvl7pPr marL="1303569" indent="0">
              <a:buNone/>
              <a:defRPr sz="760" b="1"/>
            </a:lvl7pPr>
            <a:lvl8pPr marL="1520830" indent="0">
              <a:buNone/>
              <a:defRPr sz="760" b="1"/>
            </a:lvl8pPr>
            <a:lvl9pPr marL="1738092" indent="0">
              <a:buNone/>
              <a:defRPr sz="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90491"/>
            <a:ext cx="5157787" cy="1751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98942"/>
            <a:ext cx="5183188" cy="391549"/>
          </a:xfrm>
        </p:spPr>
        <p:txBody>
          <a:bodyPr anchor="b"/>
          <a:lstStyle>
            <a:lvl1pPr marL="0" indent="0">
              <a:buNone/>
              <a:defRPr sz="1140" b="1"/>
            </a:lvl1pPr>
            <a:lvl2pPr marL="217261" indent="0">
              <a:buNone/>
              <a:defRPr sz="950" b="1"/>
            </a:lvl2pPr>
            <a:lvl3pPr marL="434523" indent="0">
              <a:buNone/>
              <a:defRPr sz="855" b="1"/>
            </a:lvl3pPr>
            <a:lvl4pPr marL="651784" indent="0">
              <a:buNone/>
              <a:defRPr sz="760" b="1"/>
            </a:lvl4pPr>
            <a:lvl5pPr marL="869046" indent="0">
              <a:buNone/>
              <a:defRPr sz="760" b="1"/>
            </a:lvl5pPr>
            <a:lvl6pPr marL="1086307" indent="0">
              <a:buNone/>
              <a:defRPr sz="760" b="1"/>
            </a:lvl6pPr>
            <a:lvl7pPr marL="1303569" indent="0">
              <a:buNone/>
              <a:defRPr sz="760" b="1"/>
            </a:lvl7pPr>
            <a:lvl8pPr marL="1520830" indent="0">
              <a:buNone/>
              <a:defRPr sz="760" b="1"/>
            </a:lvl8pPr>
            <a:lvl9pPr marL="1738092" indent="0">
              <a:buNone/>
              <a:defRPr sz="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90491"/>
            <a:ext cx="5183188" cy="1751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028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07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853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7276"/>
            <a:ext cx="3932237" cy="760466"/>
          </a:xfrm>
        </p:spPr>
        <p:txBody>
          <a:bodyPr anchor="b"/>
          <a:lstStyle>
            <a:lvl1pPr>
              <a:defRPr sz="15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9256"/>
            <a:ext cx="6172200" cy="2316100"/>
          </a:xfrm>
        </p:spPr>
        <p:txBody>
          <a:bodyPr/>
          <a:lstStyle>
            <a:lvl1pPr>
              <a:defRPr sz="1521"/>
            </a:lvl1pPr>
            <a:lvl2pPr>
              <a:defRPr sz="1331"/>
            </a:lvl2pPr>
            <a:lvl3pPr>
              <a:defRPr sz="1140"/>
            </a:lvl3pPr>
            <a:lvl4pPr>
              <a:defRPr sz="950"/>
            </a:lvl4pPr>
            <a:lvl5pPr>
              <a:defRPr sz="950"/>
            </a:lvl5pPr>
            <a:lvl6pPr>
              <a:defRPr sz="950"/>
            </a:lvl6pPr>
            <a:lvl7pPr>
              <a:defRPr sz="950"/>
            </a:lvl7pPr>
            <a:lvl8pPr>
              <a:defRPr sz="950"/>
            </a:lvl8pPr>
            <a:lvl9pPr>
              <a:defRPr sz="9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7741"/>
            <a:ext cx="3932237" cy="1811387"/>
          </a:xfrm>
        </p:spPr>
        <p:txBody>
          <a:bodyPr/>
          <a:lstStyle>
            <a:lvl1pPr marL="0" indent="0">
              <a:buNone/>
              <a:defRPr sz="760"/>
            </a:lvl1pPr>
            <a:lvl2pPr marL="217261" indent="0">
              <a:buNone/>
              <a:defRPr sz="665"/>
            </a:lvl2pPr>
            <a:lvl3pPr marL="434523" indent="0">
              <a:buNone/>
              <a:defRPr sz="570"/>
            </a:lvl3pPr>
            <a:lvl4pPr marL="651784" indent="0">
              <a:buNone/>
              <a:defRPr sz="475"/>
            </a:lvl4pPr>
            <a:lvl5pPr marL="869046" indent="0">
              <a:buNone/>
              <a:defRPr sz="475"/>
            </a:lvl5pPr>
            <a:lvl6pPr marL="1086307" indent="0">
              <a:buNone/>
              <a:defRPr sz="475"/>
            </a:lvl6pPr>
            <a:lvl7pPr marL="1303569" indent="0">
              <a:buNone/>
              <a:defRPr sz="475"/>
            </a:lvl7pPr>
            <a:lvl8pPr marL="1520830" indent="0">
              <a:buNone/>
              <a:defRPr sz="475"/>
            </a:lvl8pPr>
            <a:lvl9pPr marL="1738092" indent="0">
              <a:buNone/>
              <a:defRPr sz="4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67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7276"/>
            <a:ext cx="3932237" cy="760466"/>
          </a:xfrm>
        </p:spPr>
        <p:txBody>
          <a:bodyPr anchor="b"/>
          <a:lstStyle>
            <a:lvl1pPr>
              <a:defRPr sz="15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9256"/>
            <a:ext cx="6172200" cy="2316100"/>
          </a:xfrm>
        </p:spPr>
        <p:txBody>
          <a:bodyPr anchor="t"/>
          <a:lstStyle>
            <a:lvl1pPr marL="0" indent="0">
              <a:buNone/>
              <a:defRPr sz="1521"/>
            </a:lvl1pPr>
            <a:lvl2pPr marL="217261" indent="0">
              <a:buNone/>
              <a:defRPr sz="1331"/>
            </a:lvl2pPr>
            <a:lvl3pPr marL="434523" indent="0">
              <a:buNone/>
              <a:defRPr sz="1140"/>
            </a:lvl3pPr>
            <a:lvl4pPr marL="651784" indent="0">
              <a:buNone/>
              <a:defRPr sz="950"/>
            </a:lvl4pPr>
            <a:lvl5pPr marL="869046" indent="0">
              <a:buNone/>
              <a:defRPr sz="950"/>
            </a:lvl5pPr>
            <a:lvl6pPr marL="1086307" indent="0">
              <a:buNone/>
              <a:defRPr sz="950"/>
            </a:lvl6pPr>
            <a:lvl7pPr marL="1303569" indent="0">
              <a:buNone/>
              <a:defRPr sz="950"/>
            </a:lvl7pPr>
            <a:lvl8pPr marL="1520830" indent="0">
              <a:buNone/>
              <a:defRPr sz="950"/>
            </a:lvl8pPr>
            <a:lvl9pPr marL="1738092" indent="0">
              <a:buNone/>
              <a:defRPr sz="9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7741"/>
            <a:ext cx="3932237" cy="1811387"/>
          </a:xfrm>
        </p:spPr>
        <p:txBody>
          <a:bodyPr/>
          <a:lstStyle>
            <a:lvl1pPr marL="0" indent="0">
              <a:buNone/>
              <a:defRPr sz="760"/>
            </a:lvl1pPr>
            <a:lvl2pPr marL="217261" indent="0">
              <a:buNone/>
              <a:defRPr sz="665"/>
            </a:lvl2pPr>
            <a:lvl3pPr marL="434523" indent="0">
              <a:buNone/>
              <a:defRPr sz="570"/>
            </a:lvl3pPr>
            <a:lvl4pPr marL="651784" indent="0">
              <a:buNone/>
              <a:defRPr sz="475"/>
            </a:lvl4pPr>
            <a:lvl5pPr marL="869046" indent="0">
              <a:buNone/>
              <a:defRPr sz="475"/>
            </a:lvl5pPr>
            <a:lvl6pPr marL="1086307" indent="0">
              <a:buNone/>
              <a:defRPr sz="475"/>
            </a:lvl6pPr>
            <a:lvl7pPr marL="1303569" indent="0">
              <a:buNone/>
              <a:defRPr sz="475"/>
            </a:lvl7pPr>
            <a:lvl8pPr marL="1520830" indent="0">
              <a:buNone/>
              <a:defRPr sz="475"/>
            </a:lvl8pPr>
            <a:lvl9pPr marL="1738092" indent="0">
              <a:buNone/>
              <a:defRPr sz="4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5BB2-E19F-495C-8A41-653C123B6796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39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3519"/>
            <a:ext cx="10515600" cy="629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67595"/>
            <a:ext cx="10515600" cy="2067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020738"/>
            <a:ext cx="2743200" cy="1735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85BB2-E19F-495C-8A41-653C123B6796}" type="datetimeFigureOut">
              <a:rPr lang="en-CA" smtClean="0"/>
              <a:t>01/04/2015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020738"/>
            <a:ext cx="4114800" cy="1735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020738"/>
            <a:ext cx="2743200" cy="1735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E4A3-2562-4CFF-B505-3838242296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06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4523" rtl="0" eaLnBrk="1" latinLnBrk="0" hangingPunct="1">
        <a:lnSpc>
          <a:spcPct val="90000"/>
        </a:lnSpc>
        <a:spcBef>
          <a:spcPct val="0"/>
        </a:spcBef>
        <a:buNone/>
        <a:defRPr sz="20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631" indent="-108631" algn="l" defTabSz="434523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331" kern="1200">
          <a:solidFill>
            <a:schemeClr val="tx1"/>
          </a:solidFill>
          <a:latin typeface="+mn-lt"/>
          <a:ea typeface="+mn-ea"/>
          <a:cs typeface="+mn-cs"/>
        </a:defRPr>
      </a:lvl1pPr>
      <a:lvl2pPr marL="325892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2pPr>
      <a:lvl3pPr marL="543154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3pPr>
      <a:lvl4pPr marL="760415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4pPr>
      <a:lvl5pPr marL="977676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5pPr>
      <a:lvl6pPr marL="1194938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6pPr>
      <a:lvl7pPr marL="1412199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7pPr>
      <a:lvl8pPr marL="1629461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8pPr>
      <a:lvl9pPr marL="1846722" indent="-108631" algn="l" defTabSz="434523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1pPr>
      <a:lvl2pPr marL="217261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2pPr>
      <a:lvl3pPr marL="434523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3pPr>
      <a:lvl4pPr marL="651784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4pPr>
      <a:lvl5pPr marL="869046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5pPr>
      <a:lvl6pPr marL="1086307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6pPr>
      <a:lvl7pPr marL="1303569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7pPr>
      <a:lvl8pPr marL="1520830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8pPr>
      <a:lvl9pPr marL="1738092" algn="l" defTabSz="434523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0823"/>
            <a:ext cx="11955543" cy="1952898"/>
          </a:xfrm>
          <a:prstGeom prst="rect">
            <a:avLst/>
          </a:prstGeom>
        </p:spPr>
      </p:pic>
      <p:cxnSp>
        <p:nvCxnSpPr>
          <p:cNvPr id="70" name="Straight Arrow Connector 69"/>
          <p:cNvCxnSpPr/>
          <p:nvPr/>
        </p:nvCxnSpPr>
        <p:spPr>
          <a:xfrm flipH="1">
            <a:off x="3493438" y="363344"/>
            <a:ext cx="13090" cy="12897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954995" y="363344"/>
            <a:ext cx="3873" cy="12897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6201478" y="371295"/>
            <a:ext cx="3196" cy="128175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549770" y="363344"/>
            <a:ext cx="7415" cy="12897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8100397" y="357580"/>
            <a:ext cx="227" cy="129547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8619447" y="357581"/>
            <a:ext cx="14346" cy="129546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8867734" y="357580"/>
            <a:ext cx="20506" cy="137580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9008734" y="357580"/>
            <a:ext cx="35214" cy="137580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9700591" y="357581"/>
            <a:ext cx="6834" cy="8532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387487" y="2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812102" y="2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062014" y="2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414830" y="2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965457" y="2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484179" y="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7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738624" y="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8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893113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9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95449" y="82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10</a:t>
            </a:r>
            <a:endParaRPr lang="en-C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37101" y="341448"/>
            <a:ext cx="4113" cy="139193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83981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1120140" y="369332"/>
            <a:ext cx="0" cy="1046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910788" y="82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276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1262</TotalTime>
  <Words>11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6</cp:revision>
  <dcterms:created xsi:type="dcterms:W3CDTF">2015-03-24T22:31:58Z</dcterms:created>
  <dcterms:modified xsi:type="dcterms:W3CDTF">2015-04-01T18:37:09Z</dcterms:modified>
</cp:coreProperties>
</file>