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80400" cy="25209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7" d="100"/>
          <a:sy n="187" d="100"/>
        </p:scale>
        <p:origin x="-84" y="-948"/>
      </p:cViewPr>
      <p:guideLst>
        <p:guide orient="horz" pos="794"/>
        <p:guide pos="2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783130"/>
            <a:ext cx="7038340" cy="5403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2060" y="1428539"/>
            <a:ext cx="5796280" cy="64424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01/12/2012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13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01/12/2012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820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03290" y="53105"/>
            <a:ext cx="1863090" cy="112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021" y="53105"/>
            <a:ext cx="5451263" cy="112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01/12/2012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724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01/12/2012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67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095" y="1619945"/>
            <a:ext cx="7038340" cy="5006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095" y="1068486"/>
            <a:ext cx="7038340" cy="55145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01/12/2012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750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21" y="308700"/>
            <a:ext cx="3657177" cy="8735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9204" y="308700"/>
            <a:ext cx="3657177" cy="8735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01/12/2012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438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20" y="100956"/>
            <a:ext cx="7452360" cy="42015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21" y="564297"/>
            <a:ext cx="3658615" cy="2351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021" y="799468"/>
            <a:ext cx="3658615" cy="14524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06329" y="564297"/>
            <a:ext cx="3660052" cy="2351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06329" y="799468"/>
            <a:ext cx="3660052" cy="14524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01/12/2012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192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01/12/2012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775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01/12/2012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6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22" y="100371"/>
            <a:ext cx="2724195" cy="42716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7406" y="100372"/>
            <a:ext cx="4628974" cy="21515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022" y="527532"/>
            <a:ext cx="2724195" cy="1724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01/12/2012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26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016" y="1764666"/>
            <a:ext cx="4968240" cy="20832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23016" y="225252"/>
            <a:ext cx="4968240" cy="1512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3016" y="1972994"/>
            <a:ext cx="4968240" cy="295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01/12/2012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79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020" y="100956"/>
            <a:ext cx="7452360" cy="420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20" y="588223"/>
            <a:ext cx="7452360" cy="1663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021" y="2336548"/>
            <a:ext cx="1932093" cy="1342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3C8DD-9AB1-4F04-B1BD-7AAB3A71C60C}" type="datetimeFigureOut">
              <a:rPr lang="en-CA" smtClean="0"/>
              <a:t>01/12/2012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29138" y="2336548"/>
            <a:ext cx="2622127" cy="1342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34288" y="2336548"/>
            <a:ext cx="1932093" cy="1342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20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rallelogram 22"/>
          <p:cNvSpPr/>
          <p:nvPr/>
        </p:nvSpPr>
        <p:spPr>
          <a:xfrm>
            <a:off x="3002154" y="638380"/>
            <a:ext cx="1656184" cy="100811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Up Arrow 23"/>
          <p:cNvSpPr/>
          <p:nvPr/>
        </p:nvSpPr>
        <p:spPr>
          <a:xfrm rot="720013">
            <a:off x="3742391" y="743992"/>
            <a:ext cx="252815" cy="864096"/>
          </a:xfrm>
          <a:prstGeom prst="upArrow">
            <a:avLst>
              <a:gd name="adj1" fmla="val 20497"/>
              <a:gd name="adj2" fmla="val 8994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 rot="802861">
            <a:off x="99241" y="205633"/>
            <a:ext cx="648072" cy="27126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>
            <a:off x="738516" y="416258"/>
            <a:ext cx="4279862" cy="942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0" idx="1"/>
          </p:cNvCxnSpPr>
          <p:nvPr/>
        </p:nvCxnSpPr>
        <p:spPr>
          <a:xfrm>
            <a:off x="3868798" y="1108252"/>
            <a:ext cx="3157682" cy="2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68798" y="1108252"/>
            <a:ext cx="1149580" cy="516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018378" y="1233356"/>
            <a:ext cx="45719" cy="48514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/>
          <p:cNvSpPr/>
          <p:nvPr/>
        </p:nvSpPr>
        <p:spPr>
          <a:xfrm>
            <a:off x="7026480" y="1024354"/>
            <a:ext cx="45719" cy="1729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7098488" y="887359"/>
            <a:ext cx="576064" cy="4792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/>
          <p:cNvSpPr txBox="1"/>
          <p:nvPr/>
        </p:nvSpPr>
        <p:spPr>
          <a:xfrm>
            <a:off x="2791977" y="-7951"/>
            <a:ext cx="1726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Acousto</a:t>
            </a:r>
            <a:r>
              <a:rPr lang="en-CA" dirty="0" smtClean="0"/>
              <a:t>-Optical </a:t>
            </a:r>
          </a:p>
          <a:p>
            <a:r>
              <a:rPr lang="en-CA" dirty="0" smtClean="0"/>
              <a:t>Tunable Filter</a:t>
            </a:r>
            <a:endParaRPr lang="en-CA" dirty="0"/>
          </a:p>
        </p:txBody>
      </p:sp>
      <p:sp>
        <p:nvSpPr>
          <p:cNvPr id="33" name="Parallelogram 32"/>
          <p:cNvSpPr/>
          <p:nvPr/>
        </p:nvSpPr>
        <p:spPr>
          <a:xfrm>
            <a:off x="3002154" y="1646492"/>
            <a:ext cx="1368152" cy="72008"/>
          </a:xfrm>
          <a:prstGeom prst="parallelogram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/>
          <p:cNvSpPr txBox="1"/>
          <p:nvPr/>
        </p:nvSpPr>
        <p:spPr>
          <a:xfrm>
            <a:off x="-94190" y="630829"/>
            <a:ext cx="1333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Light Source</a:t>
            </a:r>
          </a:p>
          <a:p>
            <a:r>
              <a:rPr lang="en-CA" dirty="0" err="1" smtClean="0"/>
              <a:t>Unpolarized</a:t>
            </a:r>
            <a:endParaRPr lang="en-CA" dirty="0"/>
          </a:p>
        </p:txBody>
      </p:sp>
      <p:sp>
        <p:nvSpPr>
          <p:cNvPr id="35" name="TextBox 34"/>
          <p:cNvSpPr txBox="1"/>
          <p:nvPr/>
        </p:nvSpPr>
        <p:spPr>
          <a:xfrm>
            <a:off x="6882464" y="1349168"/>
            <a:ext cx="144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CCD Detector</a:t>
            </a:r>
            <a:endParaRPr lang="en-CA" dirty="0"/>
          </a:p>
        </p:txBody>
      </p:sp>
      <p:sp>
        <p:nvSpPr>
          <p:cNvPr id="36" name="TextBox 35"/>
          <p:cNvSpPr txBox="1"/>
          <p:nvPr/>
        </p:nvSpPr>
        <p:spPr>
          <a:xfrm>
            <a:off x="4730346" y="494364"/>
            <a:ext cx="1685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Monochromatic</a:t>
            </a:r>
          </a:p>
          <a:p>
            <a:r>
              <a:rPr lang="en-CA" dirty="0" smtClean="0"/>
              <a:t>Polarized Light</a:t>
            </a:r>
            <a:endParaRPr lang="en-CA" dirty="0"/>
          </a:p>
        </p:txBody>
      </p:sp>
      <p:sp>
        <p:nvSpPr>
          <p:cNvPr id="37" name="TextBox 36"/>
          <p:cNvSpPr txBox="1"/>
          <p:nvPr/>
        </p:nvSpPr>
        <p:spPr>
          <a:xfrm>
            <a:off x="2412008" y="1799800"/>
            <a:ext cx="1803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Radio Frequency </a:t>
            </a:r>
          </a:p>
          <a:p>
            <a:r>
              <a:rPr lang="en-CA" dirty="0" smtClean="0"/>
              <a:t>Transducer</a:t>
            </a:r>
            <a:endParaRPr lang="en-CA" dirty="0"/>
          </a:p>
        </p:txBody>
      </p:sp>
      <p:sp>
        <p:nvSpPr>
          <p:cNvPr id="38" name="TextBox 37"/>
          <p:cNvSpPr txBox="1"/>
          <p:nvPr/>
        </p:nvSpPr>
        <p:spPr>
          <a:xfrm>
            <a:off x="5090386" y="1430468"/>
            <a:ext cx="132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Optical Stop</a:t>
            </a:r>
            <a:endParaRPr lang="en-CA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518668" y="638380"/>
            <a:ext cx="139670" cy="10081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309346" y="1646492"/>
            <a:ext cx="2181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438102" y="1794074"/>
            <a:ext cx="144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Wedge </a:t>
            </a:r>
          </a:p>
          <a:p>
            <a:r>
              <a:rPr lang="en-CA" dirty="0" smtClean="0"/>
              <a:t>Compensator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239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3</cp:revision>
  <dcterms:created xsi:type="dcterms:W3CDTF">2012-11-14T19:32:22Z</dcterms:created>
  <dcterms:modified xsi:type="dcterms:W3CDTF">2012-12-02T03:29:44Z</dcterms:modified>
</cp:coreProperties>
</file>