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8996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474" y="1122363"/>
            <a:ext cx="841470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7456" y="3602038"/>
            <a:ext cx="74247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57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4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4438" y="365125"/>
            <a:ext cx="2134612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602" y="365125"/>
            <a:ext cx="628009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83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70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445" y="1709740"/>
            <a:ext cx="85384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445" y="4589465"/>
            <a:ext cx="8538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32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601" y="1825625"/>
            <a:ext cx="42073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1698" y="1825625"/>
            <a:ext cx="420735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6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365127"/>
            <a:ext cx="853844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92" y="1681163"/>
            <a:ext cx="41880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892" y="2505075"/>
            <a:ext cx="418801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698" y="1681163"/>
            <a:ext cx="420864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1698" y="2505075"/>
            <a:ext cx="420864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7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10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18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457200"/>
            <a:ext cx="31928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8641" y="987427"/>
            <a:ext cx="50116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0" y="2057400"/>
            <a:ext cx="31928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07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0" y="457200"/>
            <a:ext cx="319289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08641" y="987427"/>
            <a:ext cx="501169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890" y="2057400"/>
            <a:ext cx="319289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26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601" y="365127"/>
            <a:ext cx="8538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601" y="1825625"/>
            <a:ext cx="8538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601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4D38-7C52-4270-A408-5FFDA1650076}" type="datetimeFigureOut">
              <a:rPr lang="en-CA" smtClean="0"/>
              <a:t>30/03/2015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259" y="6356352"/>
            <a:ext cx="3341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1628" y="6356352"/>
            <a:ext cx="2227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7165C-0690-4674-AC65-F62731D46DE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01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5999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Elash, Brenden</dc:creator>
  <cp:lastModifiedBy>Elash, Brenden</cp:lastModifiedBy>
  <cp:revision>1</cp:revision>
  <dcterms:created xsi:type="dcterms:W3CDTF">2015-03-30T17:46:02Z</dcterms:created>
  <dcterms:modified xsi:type="dcterms:W3CDTF">2015-03-30T17:47:50Z</dcterms:modified>
</cp:coreProperties>
</file>