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899650" cy="5256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456" y="860218"/>
            <a:ext cx="7424738" cy="1829941"/>
          </a:xfrm>
        </p:spPr>
        <p:txBody>
          <a:bodyPr anchor="b"/>
          <a:lstStyle>
            <a:lvl1pPr algn="ctr">
              <a:defRPr sz="45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456" y="2760729"/>
            <a:ext cx="7424738" cy="1269034"/>
          </a:xfrm>
        </p:spPr>
        <p:txBody>
          <a:bodyPr/>
          <a:lstStyle>
            <a:lvl1pPr marL="0" indent="0" algn="ctr">
              <a:buNone/>
              <a:defRPr sz="1839"/>
            </a:lvl1pPr>
            <a:lvl2pPr marL="350398" indent="0" algn="ctr">
              <a:buNone/>
              <a:defRPr sz="1533"/>
            </a:lvl2pPr>
            <a:lvl3pPr marL="700796" indent="0" algn="ctr">
              <a:buNone/>
              <a:defRPr sz="1380"/>
            </a:lvl3pPr>
            <a:lvl4pPr marL="1051194" indent="0" algn="ctr">
              <a:buNone/>
              <a:defRPr sz="1226"/>
            </a:lvl4pPr>
            <a:lvl5pPr marL="1401592" indent="0" algn="ctr">
              <a:buNone/>
              <a:defRPr sz="1226"/>
            </a:lvl5pPr>
            <a:lvl6pPr marL="1751990" indent="0" algn="ctr">
              <a:buNone/>
              <a:defRPr sz="1226"/>
            </a:lvl6pPr>
            <a:lvl7pPr marL="2102388" indent="0" algn="ctr">
              <a:buNone/>
              <a:defRPr sz="1226"/>
            </a:lvl7pPr>
            <a:lvl8pPr marL="2452787" indent="0" algn="ctr">
              <a:buNone/>
              <a:defRPr sz="1226"/>
            </a:lvl8pPr>
            <a:lvl9pPr marL="2803185" indent="0" algn="ctr">
              <a:buNone/>
              <a:defRPr sz="122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66EA-F3BF-492A-A4AB-42FE720378E5}" type="datetimeFigureOut">
              <a:rPr lang="en-CA" smtClean="0"/>
              <a:t>31/03/2015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C3ED-76D9-4210-89BF-C80DD143A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15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66EA-F3BF-492A-A4AB-42FE720378E5}" type="datetimeFigureOut">
              <a:rPr lang="en-CA" smtClean="0"/>
              <a:t>31/03/2015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C3ED-76D9-4210-89BF-C80DD143A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55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4437" y="279844"/>
            <a:ext cx="2134612" cy="44543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601" y="279844"/>
            <a:ext cx="6280090" cy="44543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66EA-F3BF-492A-A4AB-42FE720378E5}" type="datetimeFigureOut">
              <a:rPr lang="en-CA" smtClean="0"/>
              <a:t>31/03/2015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C3ED-76D9-4210-89BF-C80DD143A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6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66EA-F3BF-492A-A4AB-42FE720378E5}" type="datetimeFigureOut">
              <a:rPr lang="en-CA" smtClean="0"/>
              <a:t>31/03/2015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C3ED-76D9-4210-89BF-C80DD143A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8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445" y="1310404"/>
            <a:ext cx="8538448" cy="2186438"/>
          </a:xfrm>
        </p:spPr>
        <p:txBody>
          <a:bodyPr anchor="b"/>
          <a:lstStyle>
            <a:lvl1pPr>
              <a:defRPr sz="45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445" y="3517527"/>
            <a:ext cx="8538448" cy="1149796"/>
          </a:xfrm>
        </p:spPr>
        <p:txBody>
          <a:bodyPr/>
          <a:lstStyle>
            <a:lvl1pPr marL="0" indent="0">
              <a:buNone/>
              <a:defRPr sz="1839">
                <a:solidFill>
                  <a:schemeClr val="tx1">
                    <a:tint val="75000"/>
                  </a:schemeClr>
                </a:solidFill>
              </a:defRPr>
            </a:lvl1pPr>
            <a:lvl2pPr marL="350398" indent="0">
              <a:buNone/>
              <a:defRPr sz="1533">
                <a:solidFill>
                  <a:schemeClr val="tx1">
                    <a:tint val="75000"/>
                  </a:schemeClr>
                </a:solidFill>
              </a:defRPr>
            </a:lvl2pPr>
            <a:lvl3pPr marL="700796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3pPr>
            <a:lvl4pPr marL="1051194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4pPr>
            <a:lvl5pPr marL="1401592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5pPr>
            <a:lvl6pPr marL="1751990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6pPr>
            <a:lvl7pPr marL="2102388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7pPr>
            <a:lvl8pPr marL="2452787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8pPr>
            <a:lvl9pPr marL="2803185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66EA-F3BF-492A-A4AB-42FE720378E5}" type="datetimeFigureOut">
              <a:rPr lang="en-CA" smtClean="0"/>
              <a:t>31/03/2015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C3ED-76D9-4210-89BF-C80DD143A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8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601" y="1399223"/>
            <a:ext cx="4207351" cy="3335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698" y="1399223"/>
            <a:ext cx="4207351" cy="3335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66EA-F3BF-492A-A4AB-42FE720378E5}" type="datetimeFigureOut">
              <a:rPr lang="en-CA" smtClean="0"/>
              <a:t>31/03/2015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C3ED-76D9-4210-89BF-C80DD143A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99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0" y="279845"/>
            <a:ext cx="8538448" cy="10159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891" y="1288503"/>
            <a:ext cx="4188016" cy="631475"/>
          </a:xfrm>
        </p:spPr>
        <p:txBody>
          <a:bodyPr anchor="b"/>
          <a:lstStyle>
            <a:lvl1pPr marL="0" indent="0">
              <a:buNone/>
              <a:defRPr sz="1839" b="1"/>
            </a:lvl1pPr>
            <a:lvl2pPr marL="350398" indent="0">
              <a:buNone/>
              <a:defRPr sz="1533" b="1"/>
            </a:lvl2pPr>
            <a:lvl3pPr marL="700796" indent="0">
              <a:buNone/>
              <a:defRPr sz="1380" b="1"/>
            </a:lvl3pPr>
            <a:lvl4pPr marL="1051194" indent="0">
              <a:buNone/>
              <a:defRPr sz="1226" b="1"/>
            </a:lvl4pPr>
            <a:lvl5pPr marL="1401592" indent="0">
              <a:buNone/>
              <a:defRPr sz="1226" b="1"/>
            </a:lvl5pPr>
            <a:lvl6pPr marL="1751990" indent="0">
              <a:buNone/>
              <a:defRPr sz="1226" b="1"/>
            </a:lvl6pPr>
            <a:lvl7pPr marL="2102388" indent="0">
              <a:buNone/>
              <a:defRPr sz="1226" b="1"/>
            </a:lvl7pPr>
            <a:lvl8pPr marL="2452787" indent="0">
              <a:buNone/>
              <a:defRPr sz="1226" b="1"/>
            </a:lvl8pPr>
            <a:lvl9pPr marL="2803185" indent="0">
              <a:buNone/>
              <a:defRPr sz="122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891" y="1919978"/>
            <a:ext cx="4188016" cy="28239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698" y="1288503"/>
            <a:ext cx="4208641" cy="631475"/>
          </a:xfrm>
        </p:spPr>
        <p:txBody>
          <a:bodyPr anchor="b"/>
          <a:lstStyle>
            <a:lvl1pPr marL="0" indent="0">
              <a:buNone/>
              <a:defRPr sz="1839" b="1"/>
            </a:lvl1pPr>
            <a:lvl2pPr marL="350398" indent="0">
              <a:buNone/>
              <a:defRPr sz="1533" b="1"/>
            </a:lvl2pPr>
            <a:lvl3pPr marL="700796" indent="0">
              <a:buNone/>
              <a:defRPr sz="1380" b="1"/>
            </a:lvl3pPr>
            <a:lvl4pPr marL="1051194" indent="0">
              <a:buNone/>
              <a:defRPr sz="1226" b="1"/>
            </a:lvl4pPr>
            <a:lvl5pPr marL="1401592" indent="0">
              <a:buNone/>
              <a:defRPr sz="1226" b="1"/>
            </a:lvl5pPr>
            <a:lvl6pPr marL="1751990" indent="0">
              <a:buNone/>
              <a:defRPr sz="1226" b="1"/>
            </a:lvl6pPr>
            <a:lvl7pPr marL="2102388" indent="0">
              <a:buNone/>
              <a:defRPr sz="1226" b="1"/>
            </a:lvl7pPr>
            <a:lvl8pPr marL="2452787" indent="0">
              <a:buNone/>
              <a:defRPr sz="1226" b="1"/>
            </a:lvl8pPr>
            <a:lvl9pPr marL="2803185" indent="0">
              <a:buNone/>
              <a:defRPr sz="122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1698" y="1919978"/>
            <a:ext cx="4208641" cy="28239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66EA-F3BF-492A-A4AB-42FE720378E5}" type="datetimeFigureOut">
              <a:rPr lang="en-CA" smtClean="0"/>
              <a:t>31/03/2015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C3ED-76D9-4210-89BF-C80DD143A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66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66EA-F3BF-492A-A4AB-42FE720378E5}" type="datetimeFigureOut">
              <a:rPr lang="en-CA" smtClean="0"/>
              <a:t>31/03/2015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C3ED-76D9-4210-89BF-C80DD143A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18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66EA-F3BF-492A-A4AB-42FE720378E5}" type="datetimeFigureOut">
              <a:rPr lang="en-CA" smtClean="0"/>
              <a:t>31/03/2015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C3ED-76D9-4210-89BF-C80DD143A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1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1" y="350414"/>
            <a:ext cx="3192895" cy="1226450"/>
          </a:xfrm>
        </p:spPr>
        <p:txBody>
          <a:bodyPr anchor="b"/>
          <a:lstStyle>
            <a:lvl1pPr>
              <a:defRPr sz="24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641" y="756798"/>
            <a:ext cx="5011698" cy="3735318"/>
          </a:xfrm>
        </p:spPr>
        <p:txBody>
          <a:bodyPr/>
          <a:lstStyle>
            <a:lvl1pPr>
              <a:defRPr sz="2452"/>
            </a:lvl1pPr>
            <a:lvl2pPr>
              <a:defRPr sz="2146"/>
            </a:lvl2pPr>
            <a:lvl3pPr>
              <a:defRPr sz="1839"/>
            </a:lvl3pPr>
            <a:lvl4pPr>
              <a:defRPr sz="1533"/>
            </a:lvl4pPr>
            <a:lvl5pPr>
              <a:defRPr sz="1533"/>
            </a:lvl5pPr>
            <a:lvl6pPr>
              <a:defRPr sz="1533"/>
            </a:lvl6pPr>
            <a:lvl7pPr>
              <a:defRPr sz="1533"/>
            </a:lvl7pPr>
            <a:lvl8pPr>
              <a:defRPr sz="1533"/>
            </a:lvl8pPr>
            <a:lvl9pPr>
              <a:defRPr sz="1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891" y="1576864"/>
            <a:ext cx="3192895" cy="2921335"/>
          </a:xfrm>
        </p:spPr>
        <p:txBody>
          <a:bodyPr/>
          <a:lstStyle>
            <a:lvl1pPr marL="0" indent="0">
              <a:buNone/>
              <a:defRPr sz="1226"/>
            </a:lvl1pPr>
            <a:lvl2pPr marL="350398" indent="0">
              <a:buNone/>
              <a:defRPr sz="1073"/>
            </a:lvl2pPr>
            <a:lvl3pPr marL="700796" indent="0">
              <a:buNone/>
              <a:defRPr sz="920"/>
            </a:lvl3pPr>
            <a:lvl4pPr marL="1051194" indent="0">
              <a:buNone/>
              <a:defRPr sz="766"/>
            </a:lvl4pPr>
            <a:lvl5pPr marL="1401592" indent="0">
              <a:buNone/>
              <a:defRPr sz="766"/>
            </a:lvl5pPr>
            <a:lvl6pPr marL="1751990" indent="0">
              <a:buNone/>
              <a:defRPr sz="766"/>
            </a:lvl6pPr>
            <a:lvl7pPr marL="2102388" indent="0">
              <a:buNone/>
              <a:defRPr sz="766"/>
            </a:lvl7pPr>
            <a:lvl8pPr marL="2452787" indent="0">
              <a:buNone/>
              <a:defRPr sz="766"/>
            </a:lvl8pPr>
            <a:lvl9pPr marL="2803185" indent="0">
              <a:buNone/>
              <a:defRPr sz="76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66EA-F3BF-492A-A4AB-42FE720378E5}" type="datetimeFigureOut">
              <a:rPr lang="en-CA" smtClean="0"/>
              <a:t>31/03/2015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C3ED-76D9-4210-89BF-C80DD143A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10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1" y="350414"/>
            <a:ext cx="3192895" cy="1226450"/>
          </a:xfrm>
        </p:spPr>
        <p:txBody>
          <a:bodyPr anchor="b"/>
          <a:lstStyle>
            <a:lvl1pPr>
              <a:defRPr sz="24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641" y="756798"/>
            <a:ext cx="5011698" cy="3735318"/>
          </a:xfrm>
        </p:spPr>
        <p:txBody>
          <a:bodyPr anchor="t"/>
          <a:lstStyle>
            <a:lvl1pPr marL="0" indent="0">
              <a:buNone/>
              <a:defRPr sz="2452"/>
            </a:lvl1pPr>
            <a:lvl2pPr marL="350398" indent="0">
              <a:buNone/>
              <a:defRPr sz="2146"/>
            </a:lvl2pPr>
            <a:lvl3pPr marL="700796" indent="0">
              <a:buNone/>
              <a:defRPr sz="1839"/>
            </a:lvl3pPr>
            <a:lvl4pPr marL="1051194" indent="0">
              <a:buNone/>
              <a:defRPr sz="1533"/>
            </a:lvl4pPr>
            <a:lvl5pPr marL="1401592" indent="0">
              <a:buNone/>
              <a:defRPr sz="1533"/>
            </a:lvl5pPr>
            <a:lvl6pPr marL="1751990" indent="0">
              <a:buNone/>
              <a:defRPr sz="1533"/>
            </a:lvl6pPr>
            <a:lvl7pPr marL="2102388" indent="0">
              <a:buNone/>
              <a:defRPr sz="1533"/>
            </a:lvl7pPr>
            <a:lvl8pPr marL="2452787" indent="0">
              <a:buNone/>
              <a:defRPr sz="1533"/>
            </a:lvl8pPr>
            <a:lvl9pPr marL="2803185" indent="0">
              <a:buNone/>
              <a:defRPr sz="1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891" y="1576864"/>
            <a:ext cx="3192895" cy="2921335"/>
          </a:xfrm>
        </p:spPr>
        <p:txBody>
          <a:bodyPr/>
          <a:lstStyle>
            <a:lvl1pPr marL="0" indent="0">
              <a:buNone/>
              <a:defRPr sz="1226"/>
            </a:lvl1pPr>
            <a:lvl2pPr marL="350398" indent="0">
              <a:buNone/>
              <a:defRPr sz="1073"/>
            </a:lvl2pPr>
            <a:lvl3pPr marL="700796" indent="0">
              <a:buNone/>
              <a:defRPr sz="920"/>
            </a:lvl3pPr>
            <a:lvl4pPr marL="1051194" indent="0">
              <a:buNone/>
              <a:defRPr sz="766"/>
            </a:lvl4pPr>
            <a:lvl5pPr marL="1401592" indent="0">
              <a:buNone/>
              <a:defRPr sz="766"/>
            </a:lvl5pPr>
            <a:lvl6pPr marL="1751990" indent="0">
              <a:buNone/>
              <a:defRPr sz="766"/>
            </a:lvl6pPr>
            <a:lvl7pPr marL="2102388" indent="0">
              <a:buNone/>
              <a:defRPr sz="766"/>
            </a:lvl7pPr>
            <a:lvl8pPr marL="2452787" indent="0">
              <a:buNone/>
              <a:defRPr sz="766"/>
            </a:lvl8pPr>
            <a:lvl9pPr marL="2803185" indent="0">
              <a:buNone/>
              <a:defRPr sz="76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66EA-F3BF-492A-A4AB-42FE720378E5}" type="datetimeFigureOut">
              <a:rPr lang="en-CA" smtClean="0"/>
              <a:t>31/03/2015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C3ED-76D9-4210-89BF-C80DD143A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94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601" y="279845"/>
            <a:ext cx="8538448" cy="101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601" y="1399223"/>
            <a:ext cx="8538448" cy="333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601" y="4871731"/>
            <a:ext cx="2227421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66EA-F3BF-492A-A4AB-42FE720378E5}" type="datetimeFigureOut">
              <a:rPr lang="en-CA" smtClean="0"/>
              <a:t>31/03/2015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259" y="4871731"/>
            <a:ext cx="3341132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1628" y="4871731"/>
            <a:ext cx="2227421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0C3ED-76D9-4210-89BF-C80DD143A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79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00796" rtl="0" eaLnBrk="1" latinLnBrk="0" hangingPunct="1">
        <a:lnSpc>
          <a:spcPct val="90000"/>
        </a:lnSpc>
        <a:spcBef>
          <a:spcPct val="0"/>
        </a:spcBef>
        <a:buNone/>
        <a:defRPr sz="33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199" indent="-175199" algn="l" defTabSz="700796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2146" kern="1200">
          <a:solidFill>
            <a:schemeClr val="tx1"/>
          </a:solidFill>
          <a:latin typeface="+mn-lt"/>
          <a:ea typeface="+mn-ea"/>
          <a:cs typeface="+mn-cs"/>
        </a:defRPr>
      </a:lvl1pPr>
      <a:lvl2pPr marL="525597" indent="-175199" algn="l" defTabSz="70079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839" kern="1200">
          <a:solidFill>
            <a:schemeClr val="tx1"/>
          </a:solidFill>
          <a:latin typeface="+mn-lt"/>
          <a:ea typeface="+mn-ea"/>
          <a:cs typeface="+mn-cs"/>
        </a:defRPr>
      </a:lvl2pPr>
      <a:lvl3pPr marL="875995" indent="-175199" algn="l" defTabSz="70079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3pPr>
      <a:lvl4pPr marL="1226393" indent="-175199" algn="l" defTabSz="70079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576791" indent="-175199" algn="l" defTabSz="70079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927189" indent="-175199" algn="l" defTabSz="70079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277588" indent="-175199" algn="l" defTabSz="70079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627986" indent="-175199" algn="l" defTabSz="70079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978384" indent="-175199" algn="l" defTabSz="700796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1pPr>
      <a:lvl2pPr marL="350398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700796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051194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401592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751990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102388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452787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803185" algn="l" defTabSz="700796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roup 581"/>
          <p:cNvGrpSpPr/>
          <p:nvPr/>
        </p:nvGrpSpPr>
        <p:grpSpPr>
          <a:xfrm>
            <a:off x="71566" y="61226"/>
            <a:ext cx="9764202" cy="5138928"/>
            <a:chOff x="182880" y="164592"/>
            <a:chExt cx="11785710" cy="6394704"/>
          </a:xfrm>
        </p:grpSpPr>
        <p:sp>
          <p:nvSpPr>
            <p:cNvPr id="583" name="Rectangle 582"/>
            <p:cNvSpPr/>
            <p:nvPr/>
          </p:nvSpPr>
          <p:spPr>
            <a:xfrm>
              <a:off x="4462271" y="1463040"/>
              <a:ext cx="2852928" cy="8778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ALI Main Program</a:t>
              </a:r>
            </a:p>
            <a:p>
              <a:pPr algn="ctr"/>
              <a:r>
                <a:rPr lang="en-CA" dirty="0"/>
                <a:t>(Thread Manager)</a:t>
              </a:r>
            </a:p>
          </p:txBody>
        </p:sp>
        <p:cxnSp>
          <p:nvCxnSpPr>
            <p:cNvPr id="584" name="Straight Arrow Connector 583"/>
            <p:cNvCxnSpPr>
              <a:stCxn id="585" idx="2"/>
              <a:endCxn id="583" idx="0"/>
            </p:cNvCxnSpPr>
            <p:nvPr/>
          </p:nvCxnSpPr>
          <p:spPr>
            <a:xfrm>
              <a:off x="5888735" y="1106424"/>
              <a:ext cx="0" cy="3566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85" name="Rectangle 584"/>
            <p:cNvSpPr/>
            <p:nvPr/>
          </p:nvSpPr>
          <p:spPr>
            <a:xfrm>
              <a:off x="4462271" y="228600"/>
              <a:ext cx="2852928" cy="8778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Start-Up Script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82880" y="164592"/>
              <a:ext cx="2852928" cy="8778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Ground Telemetry Module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82880" y="1463040"/>
              <a:ext cx="2852928" cy="8778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Telemetry Module</a:t>
              </a:r>
            </a:p>
          </p:txBody>
        </p:sp>
        <p:cxnSp>
          <p:nvCxnSpPr>
            <p:cNvPr id="588" name="Straight Arrow Connector 587"/>
            <p:cNvCxnSpPr>
              <a:stCxn id="586" idx="2"/>
              <a:endCxn id="587" idx="0"/>
            </p:cNvCxnSpPr>
            <p:nvPr/>
          </p:nvCxnSpPr>
          <p:spPr>
            <a:xfrm>
              <a:off x="1609344" y="1042416"/>
              <a:ext cx="0" cy="42062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89" name="Rectangle 588"/>
            <p:cNvSpPr/>
            <p:nvPr/>
          </p:nvSpPr>
          <p:spPr>
            <a:xfrm>
              <a:off x="182880" y="2761488"/>
              <a:ext cx="2852928" cy="8778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Command Decoder Module</a:t>
              </a:r>
            </a:p>
          </p:txBody>
        </p:sp>
        <p:cxnSp>
          <p:nvCxnSpPr>
            <p:cNvPr id="590" name="Straight Arrow Connector 589"/>
            <p:cNvCxnSpPr>
              <a:stCxn id="587" idx="2"/>
              <a:endCxn id="589" idx="0"/>
            </p:cNvCxnSpPr>
            <p:nvPr/>
          </p:nvCxnSpPr>
          <p:spPr>
            <a:xfrm>
              <a:off x="1609344" y="2340864"/>
              <a:ext cx="0" cy="4206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91" name="Rectangle 590"/>
            <p:cNvSpPr/>
            <p:nvPr/>
          </p:nvSpPr>
          <p:spPr>
            <a:xfrm>
              <a:off x="8894064" y="5681472"/>
              <a:ext cx="2852928" cy="8778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Local Storage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8881872" y="228600"/>
              <a:ext cx="2852928" cy="8778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PPS Monitor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8894064" y="1463040"/>
              <a:ext cx="2852928" cy="8778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GPS Monitor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8894064" y="2761488"/>
              <a:ext cx="2852928" cy="8778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Temperature Sensor</a:t>
              </a:r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4448645" y="4364736"/>
              <a:ext cx="2852928" cy="87782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Science Module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448645" y="5681472"/>
              <a:ext cx="2852928" cy="87782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Relay Driver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182880" y="4364736"/>
              <a:ext cx="2852928" cy="87782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RF Driver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182880" y="5681472"/>
              <a:ext cx="2852928" cy="87782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dirty="0"/>
                <a:t>CCD Camera Driver</a:t>
              </a:r>
            </a:p>
          </p:txBody>
        </p:sp>
        <p:cxnSp>
          <p:nvCxnSpPr>
            <p:cNvPr id="599" name="Straight Arrow Connector 598"/>
            <p:cNvCxnSpPr>
              <a:stCxn id="596" idx="1"/>
              <a:endCxn id="598" idx="3"/>
            </p:cNvCxnSpPr>
            <p:nvPr/>
          </p:nvCxnSpPr>
          <p:spPr>
            <a:xfrm flipH="1">
              <a:off x="3035808" y="6120384"/>
              <a:ext cx="1412837" cy="0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0" name="Straight Arrow Connector 599"/>
            <p:cNvCxnSpPr>
              <a:endCxn id="597" idx="3"/>
            </p:cNvCxnSpPr>
            <p:nvPr/>
          </p:nvCxnSpPr>
          <p:spPr>
            <a:xfrm flipH="1">
              <a:off x="3035808" y="4803648"/>
              <a:ext cx="536448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>
              <a:off x="3572256" y="4803648"/>
              <a:ext cx="0" cy="131673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>
              <a:endCxn id="589" idx="3"/>
            </p:cNvCxnSpPr>
            <p:nvPr/>
          </p:nvCxnSpPr>
          <p:spPr>
            <a:xfrm flipH="1">
              <a:off x="3035808" y="3200400"/>
              <a:ext cx="5422392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>
              <a:stCxn id="583" idx="3"/>
              <a:endCxn id="593" idx="1"/>
            </p:cNvCxnSpPr>
            <p:nvPr/>
          </p:nvCxnSpPr>
          <p:spPr>
            <a:xfrm>
              <a:off x="7315199" y="1901952"/>
              <a:ext cx="15788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/>
            <p:cNvCxnSpPr/>
            <p:nvPr/>
          </p:nvCxnSpPr>
          <p:spPr>
            <a:xfrm>
              <a:off x="8458199" y="675132"/>
              <a:ext cx="0" cy="252526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/>
            <p:cNvCxnSpPr>
              <a:endCxn id="592" idx="1"/>
            </p:cNvCxnSpPr>
            <p:nvPr/>
          </p:nvCxnSpPr>
          <p:spPr>
            <a:xfrm>
              <a:off x="8458199" y="667512"/>
              <a:ext cx="423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>
              <a:endCxn id="594" idx="1"/>
            </p:cNvCxnSpPr>
            <p:nvPr/>
          </p:nvCxnSpPr>
          <p:spPr>
            <a:xfrm>
              <a:off x="8458199" y="3200400"/>
              <a:ext cx="4358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7" name="TextBox 606"/>
            <p:cNvSpPr txBox="1"/>
            <p:nvPr/>
          </p:nvSpPr>
          <p:spPr>
            <a:xfrm>
              <a:off x="5817361" y="1130843"/>
              <a:ext cx="1533429" cy="34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rgbClr val="0070C0"/>
                  </a:solidFill>
                </a:rPr>
                <a:t>Initialize Program</a:t>
              </a:r>
            </a:p>
          </p:txBody>
        </p:sp>
        <p:cxnSp>
          <p:nvCxnSpPr>
            <p:cNvPr id="608" name="Straight Connector 607"/>
            <p:cNvCxnSpPr/>
            <p:nvPr/>
          </p:nvCxnSpPr>
          <p:spPr>
            <a:xfrm flipV="1">
              <a:off x="3547542" y="1993717"/>
              <a:ext cx="6592" cy="120668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Arrow Connector 608"/>
            <p:cNvCxnSpPr/>
            <p:nvPr/>
          </p:nvCxnSpPr>
          <p:spPr>
            <a:xfrm flipH="1" flipV="1">
              <a:off x="3035808" y="1993717"/>
              <a:ext cx="518326" cy="3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TextBox 609"/>
            <p:cNvSpPr txBox="1"/>
            <p:nvPr/>
          </p:nvSpPr>
          <p:spPr>
            <a:xfrm>
              <a:off x="7274221" y="1375698"/>
              <a:ext cx="1037326" cy="57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0070C0"/>
                  </a:solidFill>
                </a:rPr>
                <a:t>Start/Stop </a:t>
              </a:r>
            </a:p>
            <a:p>
              <a:pPr algn="ctr"/>
              <a:r>
                <a:rPr lang="en-CA" sz="1200" dirty="0">
                  <a:solidFill>
                    <a:srgbClr val="0070C0"/>
                  </a:solidFill>
                </a:rPr>
                <a:t>Threads</a:t>
              </a:r>
            </a:p>
          </p:txBody>
        </p:sp>
        <p:cxnSp>
          <p:nvCxnSpPr>
            <p:cNvPr id="611" name="Straight Arrow Connector 610"/>
            <p:cNvCxnSpPr>
              <a:stCxn id="595" idx="0"/>
            </p:cNvCxnSpPr>
            <p:nvPr/>
          </p:nvCxnSpPr>
          <p:spPr>
            <a:xfrm flipV="1">
              <a:off x="5875109" y="3200400"/>
              <a:ext cx="0" cy="116433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>
              <a:stCxn id="592" idx="3"/>
            </p:cNvCxnSpPr>
            <p:nvPr/>
          </p:nvCxnSpPr>
          <p:spPr>
            <a:xfrm>
              <a:off x="11734800" y="667512"/>
              <a:ext cx="22555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 flipH="1">
              <a:off x="11960352" y="675132"/>
              <a:ext cx="8238" cy="54396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4" name="Straight Arrow Connector 613"/>
            <p:cNvCxnSpPr>
              <a:endCxn id="591" idx="3"/>
            </p:cNvCxnSpPr>
            <p:nvPr/>
          </p:nvCxnSpPr>
          <p:spPr>
            <a:xfrm flipH="1">
              <a:off x="11746992" y="6114781"/>
              <a:ext cx="221598" cy="56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>
              <a:stCxn id="593" idx="3"/>
            </p:cNvCxnSpPr>
            <p:nvPr/>
          </p:nvCxnSpPr>
          <p:spPr>
            <a:xfrm>
              <a:off x="11746992" y="1901952"/>
              <a:ext cx="221598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>
              <a:stCxn id="594" idx="3"/>
            </p:cNvCxnSpPr>
            <p:nvPr/>
          </p:nvCxnSpPr>
          <p:spPr>
            <a:xfrm>
              <a:off x="11746992" y="3200400"/>
              <a:ext cx="221598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/>
            <p:nvPr/>
          </p:nvCxnSpPr>
          <p:spPr>
            <a:xfrm flipH="1">
              <a:off x="3937686" y="3888259"/>
              <a:ext cx="803090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8" name="Straight Connector 617"/>
            <p:cNvCxnSpPr/>
            <p:nvPr/>
          </p:nvCxnSpPr>
          <p:spPr>
            <a:xfrm flipH="1" flipV="1">
              <a:off x="3943624" y="1545124"/>
              <a:ext cx="2300" cy="234313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9" name="Straight Arrow Connector 618"/>
            <p:cNvCxnSpPr/>
            <p:nvPr/>
          </p:nvCxnSpPr>
          <p:spPr>
            <a:xfrm flipH="1">
              <a:off x="3035808" y="1545124"/>
              <a:ext cx="9018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0" name="Straight Connector 619"/>
            <p:cNvCxnSpPr/>
            <p:nvPr/>
          </p:nvCxnSpPr>
          <p:spPr>
            <a:xfrm>
              <a:off x="3035808" y="1683971"/>
              <a:ext cx="773558" cy="20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>
              <a:off x="3809936" y="1677907"/>
              <a:ext cx="2164" cy="233990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>
              <a:off x="3812100" y="4021042"/>
              <a:ext cx="6508428" cy="536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3" name="Straight Arrow Connector 622"/>
            <p:cNvCxnSpPr>
              <a:endCxn id="591" idx="0"/>
            </p:cNvCxnSpPr>
            <p:nvPr/>
          </p:nvCxnSpPr>
          <p:spPr>
            <a:xfrm>
              <a:off x="10308336" y="4026407"/>
              <a:ext cx="12192" cy="16550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4" name="TextBox 623"/>
            <p:cNvSpPr txBox="1"/>
            <p:nvPr/>
          </p:nvSpPr>
          <p:spPr>
            <a:xfrm>
              <a:off x="3937686" y="3621026"/>
              <a:ext cx="1941997" cy="34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chemeClr val="accent2"/>
                  </a:solidFill>
                </a:rPr>
                <a:t>Diagnostic Information</a:t>
              </a:r>
            </a:p>
          </p:txBody>
        </p:sp>
        <p:sp>
          <p:nvSpPr>
            <p:cNvPr id="625" name="TextBox 624"/>
            <p:cNvSpPr txBox="1"/>
            <p:nvPr/>
          </p:nvSpPr>
          <p:spPr>
            <a:xfrm>
              <a:off x="10288383" y="4029636"/>
              <a:ext cx="1446979" cy="57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chemeClr val="accent6"/>
                  </a:solidFill>
                </a:rPr>
                <a:t>Local Telemetry </a:t>
              </a:r>
            </a:p>
            <a:p>
              <a:pPr algn="ctr"/>
              <a:r>
                <a:rPr lang="en-CA" sz="1200" dirty="0">
                  <a:solidFill>
                    <a:schemeClr val="accent6"/>
                  </a:solidFill>
                </a:rPr>
                <a:t>Backup</a:t>
              </a:r>
            </a:p>
          </p:txBody>
        </p:sp>
        <p:cxnSp>
          <p:nvCxnSpPr>
            <p:cNvPr id="626" name="Straight Connector 625"/>
            <p:cNvCxnSpPr/>
            <p:nvPr/>
          </p:nvCxnSpPr>
          <p:spPr>
            <a:xfrm>
              <a:off x="3035808" y="3051171"/>
              <a:ext cx="2852927" cy="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7" name="Straight Arrow Connector 626"/>
            <p:cNvCxnSpPr>
              <a:endCxn id="583" idx="2"/>
            </p:cNvCxnSpPr>
            <p:nvPr/>
          </p:nvCxnSpPr>
          <p:spPr>
            <a:xfrm flipV="1">
              <a:off x="5888735" y="2340864"/>
              <a:ext cx="0" cy="710307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8" name="TextBox 627"/>
            <p:cNvSpPr txBox="1"/>
            <p:nvPr/>
          </p:nvSpPr>
          <p:spPr>
            <a:xfrm>
              <a:off x="4001726" y="2759056"/>
              <a:ext cx="1952755" cy="34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chemeClr val="accent6"/>
                  </a:solidFill>
                </a:rPr>
                <a:t>Instrument Commands</a:t>
              </a:r>
            </a:p>
          </p:txBody>
        </p:sp>
        <p:cxnSp>
          <p:nvCxnSpPr>
            <p:cNvPr id="629" name="Straight Arrow Connector 628"/>
            <p:cNvCxnSpPr>
              <a:stCxn id="595" idx="2"/>
              <a:endCxn id="596" idx="0"/>
            </p:cNvCxnSpPr>
            <p:nvPr/>
          </p:nvCxnSpPr>
          <p:spPr>
            <a:xfrm>
              <a:off x="5875109" y="5242560"/>
              <a:ext cx="0" cy="4389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>
              <a:stCxn id="595" idx="1"/>
            </p:cNvCxnSpPr>
            <p:nvPr/>
          </p:nvCxnSpPr>
          <p:spPr>
            <a:xfrm flipH="1">
              <a:off x="3572256" y="4803648"/>
              <a:ext cx="876389" cy="0"/>
            </a:xfrm>
            <a:prstGeom prst="line">
              <a:avLst/>
            </a:prstGeom>
            <a:ln>
              <a:solidFill>
                <a:srgbClr val="7030A0"/>
              </a:solidFill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1" name="TextBox 630"/>
            <p:cNvSpPr txBox="1"/>
            <p:nvPr/>
          </p:nvSpPr>
          <p:spPr>
            <a:xfrm>
              <a:off x="3497733" y="5185051"/>
              <a:ext cx="1419271" cy="57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7030A0"/>
                  </a:solidFill>
                </a:rPr>
                <a:t>Inter-module </a:t>
              </a:r>
            </a:p>
            <a:p>
              <a:pPr algn="ctr"/>
              <a:r>
                <a:rPr lang="en-CA" sz="1200" dirty="0">
                  <a:solidFill>
                    <a:srgbClr val="7030A0"/>
                  </a:solidFill>
                </a:rPr>
                <a:t>Communication</a:t>
              </a:r>
            </a:p>
          </p:txBody>
        </p:sp>
        <p:sp>
          <p:nvSpPr>
            <p:cNvPr id="632" name="TextBox 631"/>
            <p:cNvSpPr txBox="1"/>
            <p:nvPr/>
          </p:nvSpPr>
          <p:spPr>
            <a:xfrm>
              <a:off x="1617221" y="1123283"/>
              <a:ext cx="2179136" cy="34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chemeClr val="accent6"/>
                  </a:solidFill>
                </a:rPr>
                <a:t>Wireless Communications</a:t>
              </a:r>
            </a:p>
          </p:txBody>
        </p:sp>
        <p:sp>
          <p:nvSpPr>
            <p:cNvPr id="633" name="TextBox 632"/>
            <p:cNvSpPr txBox="1"/>
            <p:nvPr/>
          </p:nvSpPr>
          <p:spPr>
            <a:xfrm>
              <a:off x="1565022" y="2396061"/>
              <a:ext cx="1684581" cy="34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chemeClr val="accent6"/>
                  </a:solidFill>
                </a:rPr>
                <a:t>Ground Commands</a:t>
              </a:r>
            </a:p>
          </p:txBody>
        </p:sp>
        <p:cxnSp>
          <p:nvCxnSpPr>
            <p:cNvPr id="634" name="Straight Connector 633"/>
            <p:cNvCxnSpPr/>
            <p:nvPr/>
          </p:nvCxnSpPr>
          <p:spPr>
            <a:xfrm flipH="1">
              <a:off x="7595286" y="3362004"/>
              <a:ext cx="1298778" cy="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>
              <a:off x="7587049" y="3370242"/>
              <a:ext cx="8237" cy="1301601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6" name="Straight Arrow Connector 635"/>
            <p:cNvCxnSpPr/>
            <p:nvPr/>
          </p:nvCxnSpPr>
          <p:spPr>
            <a:xfrm flipH="1">
              <a:off x="7301573" y="4663605"/>
              <a:ext cx="293713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37" name="TextBox 636"/>
            <p:cNvSpPr txBox="1"/>
            <p:nvPr/>
          </p:nvSpPr>
          <p:spPr>
            <a:xfrm>
              <a:off x="7514934" y="3327795"/>
              <a:ext cx="1417414" cy="34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chemeClr val="accent2"/>
                  </a:solidFill>
                </a:rPr>
                <a:t>RF Temperature</a:t>
              </a:r>
            </a:p>
          </p:txBody>
        </p:sp>
        <p:cxnSp>
          <p:nvCxnSpPr>
            <p:cNvPr id="638" name="Straight Connector 637"/>
            <p:cNvCxnSpPr>
              <a:stCxn id="591" idx="1"/>
            </p:cNvCxnSpPr>
            <p:nvPr/>
          </p:nvCxnSpPr>
          <p:spPr>
            <a:xfrm flipH="1" flipV="1">
              <a:off x="8769582" y="6114781"/>
              <a:ext cx="124482" cy="560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 flipV="1">
              <a:off x="8769582" y="4803609"/>
              <a:ext cx="0" cy="131117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0" name="Straight Arrow Connector 639"/>
            <p:cNvCxnSpPr>
              <a:endCxn id="595" idx="3"/>
            </p:cNvCxnSpPr>
            <p:nvPr/>
          </p:nvCxnSpPr>
          <p:spPr>
            <a:xfrm flipH="1">
              <a:off x="7301573" y="4803648"/>
              <a:ext cx="14680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41" name="TextBox 640"/>
            <p:cNvSpPr txBox="1"/>
            <p:nvPr/>
          </p:nvSpPr>
          <p:spPr>
            <a:xfrm>
              <a:off x="7605608" y="4504625"/>
              <a:ext cx="1624910" cy="34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chemeClr val="accent4"/>
                  </a:solidFill>
                </a:rPr>
                <a:t>Configuration Files</a:t>
              </a:r>
            </a:p>
          </p:txBody>
        </p:sp>
        <p:cxnSp>
          <p:nvCxnSpPr>
            <p:cNvPr id="642" name="Straight Connector 641"/>
            <p:cNvCxnSpPr/>
            <p:nvPr/>
          </p:nvCxnSpPr>
          <p:spPr>
            <a:xfrm>
              <a:off x="7301573" y="4942703"/>
              <a:ext cx="1323295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>
              <a:off x="8624868" y="4942703"/>
              <a:ext cx="0" cy="1285101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4" name="Straight Arrow Connector 643"/>
            <p:cNvCxnSpPr/>
            <p:nvPr/>
          </p:nvCxnSpPr>
          <p:spPr>
            <a:xfrm>
              <a:off x="8624868" y="6227804"/>
              <a:ext cx="269196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5" name="TextBox 644"/>
            <p:cNvSpPr txBox="1"/>
            <p:nvPr/>
          </p:nvSpPr>
          <p:spPr>
            <a:xfrm>
              <a:off x="7626594" y="4965560"/>
              <a:ext cx="1068826" cy="34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rgbClr val="7030A0"/>
                  </a:solidFill>
                </a:rPr>
                <a:t>Full Images</a:t>
              </a:r>
            </a:p>
          </p:txBody>
        </p:sp>
        <p:cxnSp>
          <p:nvCxnSpPr>
            <p:cNvPr id="646" name="Straight Connector 645"/>
            <p:cNvCxnSpPr/>
            <p:nvPr/>
          </p:nvCxnSpPr>
          <p:spPr>
            <a:xfrm flipH="1">
              <a:off x="3383774" y="4627153"/>
              <a:ext cx="1064871" cy="317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 flipH="1" flipV="1">
              <a:off x="3383774" y="2146845"/>
              <a:ext cx="1" cy="248348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8" name="Straight Arrow Connector 647"/>
            <p:cNvCxnSpPr/>
            <p:nvPr/>
          </p:nvCxnSpPr>
          <p:spPr>
            <a:xfrm flipH="1">
              <a:off x="3035808" y="2146845"/>
              <a:ext cx="347966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9" name="TextBox 648"/>
            <p:cNvSpPr txBox="1"/>
            <p:nvPr/>
          </p:nvSpPr>
          <p:spPr>
            <a:xfrm>
              <a:off x="1840510" y="3863524"/>
              <a:ext cx="1585284" cy="34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rgbClr val="7030A0"/>
                  </a:solidFill>
                </a:rPr>
                <a:t>Diagnostic Images</a:t>
              </a:r>
            </a:p>
          </p:txBody>
        </p:sp>
        <p:cxnSp>
          <p:nvCxnSpPr>
            <p:cNvPr id="650" name="Straight Arrow Connector 649"/>
            <p:cNvCxnSpPr/>
            <p:nvPr/>
          </p:nvCxnSpPr>
          <p:spPr>
            <a:xfrm>
              <a:off x="5888735" y="3052780"/>
              <a:ext cx="2993137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/>
          </p:nvCxnSpPr>
          <p:spPr>
            <a:xfrm flipV="1">
              <a:off x="8624868" y="486032"/>
              <a:ext cx="0" cy="255879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2" name="Straight Arrow Connector 651"/>
            <p:cNvCxnSpPr/>
            <p:nvPr/>
          </p:nvCxnSpPr>
          <p:spPr>
            <a:xfrm>
              <a:off x="8624868" y="1754659"/>
              <a:ext cx="257004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3" name="Straight Arrow Connector 652"/>
            <p:cNvCxnSpPr/>
            <p:nvPr/>
          </p:nvCxnSpPr>
          <p:spPr>
            <a:xfrm>
              <a:off x="8624868" y="477795"/>
              <a:ext cx="257004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4" name="Straight Connector 653"/>
            <p:cNvCxnSpPr/>
            <p:nvPr/>
          </p:nvCxnSpPr>
          <p:spPr>
            <a:xfrm flipV="1">
              <a:off x="3222148" y="2290121"/>
              <a:ext cx="0" cy="749642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5" name="Straight Arrow Connector 654"/>
            <p:cNvCxnSpPr/>
            <p:nvPr/>
          </p:nvCxnSpPr>
          <p:spPr>
            <a:xfrm flipH="1">
              <a:off x="3035808" y="2281881"/>
              <a:ext cx="186340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6" name="Straight Connector 655"/>
            <p:cNvCxnSpPr/>
            <p:nvPr/>
          </p:nvCxnSpPr>
          <p:spPr>
            <a:xfrm flipV="1">
              <a:off x="10149016" y="4145504"/>
              <a:ext cx="0" cy="154358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7" name="Straight Connector 656"/>
            <p:cNvCxnSpPr/>
            <p:nvPr/>
          </p:nvCxnSpPr>
          <p:spPr>
            <a:xfrm flipH="1" flipV="1">
              <a:off x="3686516" y="4145505"/>
              <a:ext cx="6462500" cy="463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8" name="Straight Connector 657"/>
            <p:cNvCxnSpPr/>
            <p:nvPr/>
          </p:nvCxnSpPr>
          <p:spPr>
            <a:xfrm flipV="1">
              <a:off x="3686516" y="1829307"/>
              <a:ext cx="1855" cy="231619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9" name="Straight Arrow Connector 658"/>
            <p:cNvCxnSpPr/>
            <p:nvPr/>
          </p:nvCxnSpPr>
          <p:spPr>
            <a:xfrm flipH="1" flipV="1">
              <a:off x="3035809" y="1829308"/>
              <a:ext cx="664754" cy="64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60" name="TextBox 659"/>
            <p:cNvSpPr txBox="1"/>
            <p:nvPr/>
          </p:nvSpPr>
          <p:spPr>
            <a:xfrm>
              <a:off x="9122101" y="4144637"/>
              <a:ext cx="1068826" cy="34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chemeClr val="accent4"/>
                  </a:solidFill>
                </a:rPr>
                <a:t>Full Images</a:t>
              </a:r>
            </a:p>
          </p:txBody>
        </p:sp>
        <p:cxnSp>
          <p:nvCxnSpPr>
            <p:cNvPr id="661" name="Straight Arrow Connector 660"/>
            <p:cNvCxnSpPr/>
            <p:nvPr/>
          </p:nvCxnSpPr>
          <p:spPr>
            <a:xfrm>
              <a:off x="6034429" y="3049877"/>
              <a:ext cx="611" cy="1314859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198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1436</TotalTime>
  <Words>61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14</cp:revision>
  <dcterms:created xsi:type="dcterms:W3CDTF">2015-03-30T18:01:57Z</dcterms:created>
  <dcterms:modified xsi:type="dcterms:W3CDTF">2015-03-31T19:38:10Z</dcterms:modified>
</cp:coreProperties>
</file>