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021513" cy="40322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2" d="100"/>
          <a:sy n="182" d="100"/>
        </p:scale>
        <p:origin x="-924" y="-84"/>
      </p:cViewPr>
      <p:guideLst>
        <p:guide orient="horz" pos="1270"/>
        <p:guide pos="22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616" y="1252611"/>
            <a:ext cx="5968286" cy="864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3228" y="2284942"/>
            <a:ext cx="4915060" cy="1030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BCB2-4A15-464D-ADBB-9CAFC5C22331}" type="datetimeFigureOut">
              <a:rPr lang="en-CA" smtClean="0"/>
              <a:t>04/06/2013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3AB-6F8D-4C41-830D-04089DA7A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67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BCB2-4A15-464D-ADBB-9CAFC5C22331}" type="datetimeFigureOut">
              <a:rPr lang="en-CA" smtClean="0"/>
              <a:t>04/06/2013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3AB-6F8D-4C41-830D-04089DA7A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95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90600" y="161480"/>
            <a:ext cx="1579841" cy="34404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079" y="161480"/>
            <a:ext cx="4622497" cy="34404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BCB2-4A15-464D-ADBB-9CAFC5C22331}" type="datetimeFigureOut">
              <a:rPr lang="en-CA" smtClean="0"/>
              <a:t>04/06/2013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3AB-6F8D-4C41-830D-04089DA7A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29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BCB2-4A15-464D-ADBB-9CAFC5C22331}" type="datetimeFigureOut">
              <a:rPr lang="en-CA" smtClean="0"/>
              <a:t>04/06/2013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3AB-6F8D-4C41-830D-04089DA7A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21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52" y="2591098"/>
            <a:ext cx="5968286" cy="8008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652" y="1709043"/>
            <a:ext cx="5968286" cy="8820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BCB2-4A15-464D-ADBB-9CAFC5C22331}" type="datetimeFigureOut">
              <a:rPr lang="en-CA" smtClean="0"/>
              <a:t>04/06/2013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3AB-6F8D-4C41-830D-04089DA7A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50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077" y="940859"/>
            <a:ext cx="3101169" cy="2661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270" y="940859"/>
            <a:ext cx="3101169" cy="2661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BCB2-4A15-464D-ADBB-9CAFC5C22331}" type="datetimeFigureOut">
              <a:rPr lang="en-CA" smtClean="0"/>
              <a:t>04/06/2013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3AB-6F8D-4C41-830D-04089DA7A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29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076" y="902592"/>
            <a:ext cx="3102388" cy="3761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076" y="1278749"/>
            <a:ext cx="3102388" cy="23232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832" y="902592"/>
            <a:ext cx="3103606" cy="3761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832" y="1278749"/>
            <a:ext cx="3103606" cy="23232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BCB2-4A15-464D-ADBB-9CAFC5C22331}" type="datetimeFigureOut">
              <a:rPr lang="en-CA" smtClean="0"/>
              <a:t>04/06/2013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3AB-6F8D-4C41-830D-04089DA7A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81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BCB2-4A15-464D-ADBB-9CAFC5C22331}" type="datetimeFigureOut">
              <a:rPr lang="en-CA" smtClean="0"/>
              <a:t>04/06/2013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3AB-6F8D-4C41-830D-04089DA7A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99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BCB2-4A15-464D-ADBB-9CAFC5C22331}" type="datetimeFigureOut">
              <a:rPr lang="en-CA" smtClean="0"/>
              <a:t>04/06/2013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3AB-6F8D-4C41-830D-04089DA7A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82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79" y="160546"/>
            <a:ext cx="2310029" cy="683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221" y="160547"/>
            <a:ext cx="3925221" cy="34414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1079" y="843787"/>
            <a:ext cx="2310029" cy="27581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BCB2-4A15-464D-ADBB-9CAFC5C22331}" type="datetimeFigureOut">
              <a:rPr lang="en-CA" smtClean="0"/>
              <a:t>04/06/2013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3AB-6F8D-4C41-830D-04089DA7A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6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266" y="2822578"/>
            <a:ext cx="4212908" cy="3332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6266" y="360291"/>
            <a:ext cx="4212908" cy="2419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266" y="3155797"/>
            <a:ext cx="4212908" cy="4732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BCB2-4A15-464D-ADBB-9CAFC5C22331}" type="datetimeFigureOut">
              <a:rPr lang="en-CA" smtClean="0"/>
              <a:t>04/06/2013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E3AB-6F8D-4C41-830D-04089DA7A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3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076" y="161478"/>
            <a:ext cx="6319361" cy="672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076" y="940859"/>
            <a:ext cx="6319361" cy="266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076" y="3737301"/>
            <a:ext cx="1638354" cy="214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BCB2-4A15-464D-ADBB-9CAFC5C22331}" type="datetimeFigureOut">
              <a:rPr lang="en-CA" smtClean="0"/>
              <a:t>04/06/2013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9021" y="3737301"/>
            <a:ext cx="2223479" cy="214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2083" y="3737301"/>
            <a:ext cx="1638354" cy="214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E3AB-6F8D-4C41-830D-04089DA7A9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10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282730" y="879312"/>
            <a:ext cx="2476386" cy="223224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2282730" y="330866"/>
            <a:ext cx="4608517" cy="237182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2282730" y="42834"/>
            <a:ext cx="4608517" cy="236171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2296051" y="618898"/>
            <a:ext cx="4626273" cy="2376264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50482" y="2995162"/>
            <a:ext cx="2232248" cy="100811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2300491" y="2220338"/>
            <a:ext cx="2476386" cy="4823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2265967" y="1919736"/>
            <a:ext cx="2510910" cy="49664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2300491" y="2514540"/>
            <a:ext cx="2476386" cy="4823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68243" y="2688390"/>
            <a:ext cx="2232248" cy="100811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8243" y="2401342"/>
            <a:ext cx="2232248" cy="100811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4776877" y="1410986"/>
            <a:ext cx="2145447" cy="110355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4757641" y="816182"/>
            <a:ext cx="2145447" cy="110355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4757641" y="1121970"/>
            <a:ext cx="2145447" cy="110355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846460" y="2408211"/>
            <a:ext cx="1436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542729" y="239491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θ</a:t>
            </a:r>
            <a:endParaRPr lang="en-CA" sz="1400" dirty="0"/>
          </a:p>
        </p:txBody>
      </p:sp>
      <p:sp>
        <p:nvSpPr>
          <p:cNvPr id="150" name="Freeform 149"/>
          <p:cNvSpPr/>
          <p:nvPr/>
        </p:nvSpPr>
        <p:spPr>
          <a:xfrm>
            <a:off x="1797449" y="2403566"/>
            <a:ext cx="52252" cy="188623"/>
          </a:xfrm>
          <a:custGeom>
            <a:avLst/>
            <a:gdLst>
              <a:gd name="connsiteX0" fmla="*/ 0 w 52252"/>
              <a:gd name="connsiteY0" fmla="*/ 0 h 233855"/>
              <a:gd name="connsiteX1" fmla="*/ 41801 w 52252"/>
              <a:gd name="connsiteY1" fmla="*/ 209005 h 233855"/>
              <a:gd name="connsiteX2" fmla="*/ 52252 w 52252"/>
              <a:gd name="connsiteY2" fmla="*/ 229906 h 23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2" h="233855">
                <a:moveTo>
                  <a:pt x="0" y="0"/>
                </a:moveTo>
                <a:cubicBezTo>
                  <a:pt x="16546" y="85343"/>
                  <a:pt x="33092" y="170687"/>
                  <a:pt x="41801" y="209005"/>
                </a:cubicBezTo>
                <a:cubicBezTo>
                  <a:pt x="50510" y="247323"/>
                  <a:pt x="48769" y="229906"/>
                  <a:pt x="52252" y="22990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TextBox 150"/>
          <p:cNvSpPr txBox="1"/>
          <p:nvPr/>
        </p:nvSpPr>
        <p:spPr>
          <a:xfrm>
            <a:off x="2296051" y="87931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n</a:t>
            </a:r>
            <a:endParaRPr lang="en-CA" sz="1400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 flipV="1">
            <a:off x="5598988" y="431949"/>
            <a:ext cx="231376" cy="44736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6175052" y="1516778"/>
            <a:ext cx="216024" cy="44598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256893" y="191176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δ</a:t>
            </a:r>
            <a:endParaRPr lang="en-CA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3380500" y="571535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t</a:t>
            </a:r>
            <a:endParaRPr lang="en-CA" sz="1400" dirty="0"/>
          </a:p>
        </p:txBody>
      </p:sp>
      <p:cxnSp>
        <p:nvCxnSpPr>
          <p:cNvPr id="159" name="Straight Arrow Connector 158"/>
          <p:cNvCxnSpPr>
            <a:stCxn id="157" idx="1"/>
          </p:cNvCxnSpPr>
          <p:nvPr/>
        </p:nvCxnSpPr>
        <p:spPr>
          <a:xfrm flipH="1" flipV="1">
            <a:off x="2300491" y="725423"/>
            <a:ext cx="108000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7" idx="3"/>
          </p:cNvCxnSpPr>
          <p:nvPr/>
        </p:nvCxnSpPr>
        <p:spPr>
          <a:xfrm>
            <a:off x="3626080" y="725424"/>
            <a:ext cx="11330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5</cp:revision>
  <dcterms:created xsi:type="dcterms:W3CDTF">2013-06-04T15:50:55Z</dcterms:created>
  <dcterms:modified xsi:type="dcterms:W3CDTF">2013-06-04T16:55:21Z</dcterms:modified>
</cp:coreProperties>
</file>