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2700338"/>
  <p:notesSz cx="6858000" cy="9144000"/>
  <p:defaultTextStyle>
    <a:defPPr>
      <a:defRPr lang="en-US"/>
    </a:defPPr>
    <a:lvl1pPr marL="0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202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2404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8606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4807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1009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7211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3413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9615" algn="l" defTabSz="85240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1" d="100"/>
          <a:sy n="171" d="100"/>
        </p:scale>
        <p:origin x="-90" y="-1032"/>
      </p:cViewPr>
      <p:guideLst>
        <p:guide orient="horz" pos="851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838856"/>
            <a:ext cx="7650957" cy="5788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1530192"/>
            <a:ext cx="6300787" cy="6900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4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7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3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9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1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108140"/>
            <a:ext cx="2025253" cy="2304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6" y="108140"/>
            <a:ext cx="5925740" cy="2304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8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5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8" y="1735219"/>
            <a:ext cx="7650957" cy="53631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8" y="1144519"/>
            <a:ext cx="7650957" cy="590699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20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24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48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10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7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34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96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57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7" y="630080"/>
            <a:ext cx="3975497" cy="178209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630080"/>
            <a:ext cx="3975497" cy="178209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0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604451"/>
            <a:ext cx="3977060" cy="2519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202" indent="0">
              <a:buNone/>
              <a:defRPr sz="1900" b="1"/>
            </a:lvl2pPr>
            <a:lvl3pPr marL="852404" indent="0">
              <a:buNone/>
              <a:defRPr sz="1700" b="1"/>
            </a:lvl3pPr>
            <a:lvl4pPr marL="1278606" indent="0">
              <a:buNone/>
              <a:defRPr sz="1500" b="1"/>
            </a:lvl4pPr>
            <a:lvl5pPr marL="1704807" indent="0">
              <a:buNone/>
              <a:defRPr sz="1500" b="1"/>
            </a:lvl5pPr>
            <a:lvl6pPr marL="2131009" indent="0">
              <a:buNone/>
              <a:defRPr sz="1500" b="1"/>
            </a:lvl6pPr>
            <a:lvl7pPr marL="2557211" indent="0">
              <a:buNone/>
              <a:defRPr sz="1500" b="1"/>
            </a:lvl7pPr>
            <a:lvl8pPr marL="2983413" indent="0">
              <a:buNone/>
              <a:defRPr sz="1500" b="1"/>
            </a:lvl8pPr>
            <a:lvl9pPr marL="340961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856357"/>
            <a:ext cx="3977060" cy="155582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604451"/>
            <a:ext cx="3978622" cy="25190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202" indent="0">
              <a:buNone/>
              <a:defRPr sz="1900" b="1"/>
            </a:lvl2pPr>
            <a:lvl3pPr marL="852404" indent="0">
              <a:buNone/>
              <a:defRPr sz="1700" b="1"/>
            </a:lvl3pPr>
            <a:lvl4pPr marL="1278606" indent="0">
              <a:buNone/>
              <a:defRPr sz="1500" b="1"/>
            </a:lvl4pPr>
            <a:lvl5pPr marL="1704807" indent="0">
              <a:buNone/>
              <a:defRPr sz="1500" b="1"/>
            </a:lvl5pPr>
            <a:lvl6pPr marL="2131009" indent="0">
              <a:buNone/>
              <a:defRPr sz="1500" b="1"/>
            </a:lvl6pPr>
            <a:lvl7pPr marL="2557211" indent="0">
              <a:buNone/>
              <a:defRPr sz="1500" b="1"/>
            </a:lvl7pPr>
            <a:lvl8pPr marL="2983413" indent="0">
              <a:buNone/>
              <a:defRPr sz="1500" b="1"/>
            </a:lvl8pPr>
            <a:lvl9pPr marL="3409615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856357"/>
            <a:ext cx="3978622" cy="155582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0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11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65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107514"/>
            <a:ext cx="2961308" cy="45755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107514"/>
            <a:ext cx="5031879" cy="230466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565071"/>
            <a:ext cx="2961308" cy="1847106"/>
          </a:xfrm>
        </p:spPr>
        <p:txBody>
          <a:bodyPr/>
          <a:lstStyle>
            <a:lvl1pPr marL="0" indent="0">
              <a:buNone/>
              <a:defRPr sz="1300"/>
            </a:lvl1pPr>
            <a:lvl2pPr marL="426202" indent="0">
              <a:buNone/>
              <a:defRPr sz="1100"/>
            </a:lvl2pPr>
            <a:lvl3pPr marL="852404" indent="0">
              <a:buNone/>
              <a:defRPr sz="900"/>
            </a:lvl3pPr>
            <a:lvl4pPr marL="1278606" indent="0">
              <a:buNone/>
              <a:defRPr sz="800"/>
            </a:lvl4pPr>
            <a:lvl5pPr marL="1704807" indent="0">
              <a:buNone/>
              <a:defRPr sz="800"/>
            </a:lvl5pPr>
            <a:lvl6pPr marL="2131009" indent="0">
              <a:buNone/>
              <a:defRPr sz="800"/>
            </a:lvl6pPr>
            <a:lvl7pPr marL="2557211" indent="0">
              <a:buNone/>
              <a:defRPr sz="800"/>
            </a:lvl7pPr>
            <a:lvl8pPr marL="2983413" indent="0">
              <a:buNone/>
              <a:defRPr sz="800"/>
            </a:lvl8pPr>
            <a:lvl9pPr marL="34096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82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1890237"/>
            <a:ext cx="5400675" cy="22315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241281"/>
            <a:ext cx="5400675" cy="1620203"/>
          </a:xfrm>
        </p:spPr>
        <p:txBody>
          <a:bodyPr/>
          <a:lstStyle>
            <a:lvl1pPr marL="0" indent="0">
              <a:buNone/>
              <a:defRPr sz="3000"/>
            </a:lvl1pPr>
            <a:lvl2pPr marL="426202" indent="0">
              <a:buNone/>
              <a:defRPr sz="2600"/>
            </a:lvl2pPr>
            <a:lvl3pPr marL="852404" indent="0">
              <a:buNone/>
              <a:defRPr sz="2200"/>
            </a:lvl3pPr>
            <a:lvl4pPr marL="1278606" indent="0">
              <a:buNone/>
              <a:defRPr sz="1900"/>
            </a:lvl4pPr>
            <a:lvl5pPr marL="1704807" indent="0">
              <a:buNone/>
              <a:defRPr sz="1900"/>
            </a:lvl5pPr>
            <a:lvl6pPr marL="2131009" indent="0">
              <a:buNone/>
              <a:defRPr sz="1900"/>
            </a:lvl6pPr>
            <a:lvl7pPr marL="2557211" indent="0">
              <a:buNone/>
              <a:defRPr sz="1900"/>
            </a:lvl7pPr>
            <a:lvl8pPr marL="2983413" indent="0">
              <a:buNone/>
              <a:defRPr sz="1900"/>
            </a:lvl8pPr>
            <a:lvl9pPr marL="3409615" indent="0">
              <a:buNone/>
              <a:defRPr sz="19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2113390"/>
            <a:ext cx="5400675" cy="316914"/>
          </a:xfrm>
        </p:spPr>
        <p:txBody>
          <a:bodyPr/>
          <a:lstStyle>
            <a:lvl1pPr marL="0" indent="0">
              <a:buNone/>
              <a:defRPr sz="1300"/>
            </a:lvl1pPr>
            <a:lvl2pPr marL="426202" indent="0">
              <a:buNone/>
              <a:defRPr sz="1100"/>
            </a:lvl2pPr>
            <a:lvl3pPr marL="852404" indent="0">
              <a:buNone/>
              <a:defRPr sz="900"/>
            </a:lvl3pPr>
            <a:lvl4pPr marL="1278606" indent="0">
              <a:buNone/>
              <a:defRPr sz="800"/>
            </a:lvl4pPr>
            <a:lvl5pPr marL="1704807" indent="0">
              <a:buNone/>
              <a:defRPr sz="800"/>
            </a:lvl5pPr>
            <a:lvl6pPr marL="2131009" indent="0">
              <a:buNone/>
              <a:defRPr sz="800"/>
            </a:lvl6pPr>
            <a:lvl7pPr marL="2557211" indent="0">
              <a:buNone/>
              <a:defRPr sz="800"/>
            </a:lvl7pPr>
            <a:lvl8pPr marL="2983413" indent="0">
              <a:buNone/>
              <a:defRPr sz="800"/>
            </a:lvl8pPr>
            <a:lvl9pPr marL="34096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8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108139"/>
            <a:ext cx="8101013" cy="450057"/>
          </a:xfrm>
          <a:prstGeom prst="rect">
            <a:avLst/>
          </a:prstGeom>
        </p:spPr>
        <p:txBody>
          <a:bodyPr vert="horz" lIns="85240" tIns="42620" rIns="85240" bIns="426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630080"/>
            <a:ext cx="8101013" cy="1782099"/>
          </a:xfrm>
          <a:prstGeom prst="rect">
            <a:avLst/>
          </a:prstGeom>
        </p:spPr>
        <p:txBody>
          <a:bodyPr vert="horz" lIns="85240" tIns="42620" rIns="85240" bIns="426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2502814"/>
            <a:ext cx="2100262" cy="143768"/>
          </a:xfrm>
          <a:prstGeom prst="rect">
            <a:avLst/>
          </a:prstGeom>
        </p:spPr>
        <p:txBody>
          <a:bodyPr vert="horz" lIns="85240" tIns="42620" rIns="85240" bIns="426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3D895-1972-4D4D-A69E-B332ACA40C99}" type="datetimeFigureOut">
              <a:rPr lang="en-CA" smtClean="0"/>
              <a:t>23/11/2012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2502814"/>
            <a:ext cx="2850357" cy="143768"/>
          </a:xfrm>
          <a:prstGeom prst="rect">
            <a:avLst/>
          </a:prstGeom>
        </p:spPr>
        <p:txBody>
          <a:bodyPr vert="horz" lIns="85240" tIns="42620" rIns="85240" bIns="426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2502814"/>
            <a:ext cx="2100262" cy="143768"/>
          </a:xfrm>
          <a:prstGeom prst="rect">
            <a:avLst/>
          </a:prstGeom>
        </p:spPr>
        <p:txBody>
          <a:bodyPr vert="horz" lIns="85240" tIns="42620" rIns="85240" bIns="426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7ECED-A196-4410-A1A4-0B45D6CB2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15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2404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651" indent="-319651" algn="l" defTabSz="85240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578" indent="-266376" algn="l" defTabSz="85240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5505" indent="-213101" algn="l" defTabSz="85240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06" indent="-213101" algn="l" defTabSz="85240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7908" indent="-213101" algn="l" defTabSz="85240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4110" indent="-213101" algn="l" defTabSz="8524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312" indent="-213101" algn="l" defTabSz="8524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514" indent="-213101" algn="l" defTabSz="8524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2716" indent="-213101" algn="l" defTabSz="85240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202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2404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8606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807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1009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7211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3413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615" algn="l" defTabSz="8524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1"/>
          <p:cNvSpPr/>
          <p:nvPr/>
        </p:nvSpPr>
        <p:spPr>
          <a:xfrm>
            <a:off x="5014510" y="92040"/>
            <a:ext cx="105580" cy="2423267"/>
          </a:xfrm>
          <a:custGeom>
            <a:avLst/>
            <a:gdLst>
              <a:gd name="connsiteX0" fmla="*/ 34784 w 60421"/>
              <a:gd name="connsiteY0" fmla="*/ 0 h 1042587"/>
              <a:gd name="connsiteX1" fmla="*/ 601 w 60421"/>
              <a:gd name="connsiteY1" fmla="*/ 521293 h 1042587"/>
              <a:gd name="connsiteX2" fmla="*/ 60421 w 60421"/>
              <a:gd name="connsiteY2" fmla="*/ 1042587 h 104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21" h="1042587">
                <a:moveTo>
                  <a:pt x="34784" y="0"/>
                </a:moveTo>
                <a:cubicBezTo>
                  <a:pt x="15556" y="173764"/>
                  <a:pt x="-3672" y="347529"/>
                  <a:pt x="601" y="521293"/>
                </a:cubicBezTo>
                <a:cubicBezTo>
                  <a:pt x="4874" y="695057"/>
                  <a:pt x="47602" y="955705"/>
                  <a:pt x="60421" y="1042587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Freeform 162"/>
          <p:cNvSpPr/>
          <p:nvPr/>
        </p:nvSpPr>
        <p:spPr>
          <a:xfrm>
            <a:off x="5128152" y="92040"/>
            <a:ext cx="113607" cy="2423267"/>
          </a:xfrm>
          <a:custGeom>
            <a:avLst/>
            <a:gdLst>
              <a:gd name="connsiteX0" fmla="*/ 0 w 51753"/>
              <a:gd name="connsiteY0" fmla="*/ 0 h 1034041"/>
              <a:gd name="connsiteX1" fmla="*/ 51275 w 51753"/>
              <a:gd name="connsiteY1" fmla="*/ 521293 h 1034041"/>
              <a:gd name="connsiteX2" fmla="*/ 25637 w 51753"/>
              <a:gd name="connsiteY2" fmla="*/ 1034041 h 103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3" h="1034041">
                <a:moveTo>
                  <a:pt x="0" y="0"/>
                </a:moveTo>
                <a:cubicBezTo>
                  <a:pt x="23501" y="174476"/>
                  <a:pt x="47002" y="348953"/>
                  <a:pt x="51275" y="521293"/>
                </a:cubicBezTo>
                <a:cubicBezTo>
                  <a:pt x="55548" y="693633"/>
                  <a:pt x="29910" y="951432"/>
                  <a:pt x="25637" y="103404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Straight Connector 163"/>
          <p:cNvCxnSpPr>
            <a:stCxn id="162" idx="0"/>
            <a:endCxn id="163" idx="0"/>
          </p:cNvCxnSpPr>
          <p:nvPr/>
        </p:nvCxnSpPr>
        <p:spPr>
          <a:xfrm>
            <a:off x="5075292" y="92040"/>
            <a:ext cx="528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2" idx="2"/>
            <a:endCxn id="163" idx="2"/>
          </p:cNvCxnSpPr>
          <p:nvPr/>
        </p:nvCxnSpPr>
        <p:spPr>
          <a:xfrm>
            <a:off x="5120090" y="2515307"/>
            <a:ext cx="643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223285" y="1303673"/>
            <a:ext cx="8136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247619" y="92040"/>
            <a:ext cx="0" cy="1141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247619" y="1363179"/>
            <a:ext cx="0" cy="1224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295291" y="427075"/>
            <a:ext cx="0" cy="876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95291" y="427075"/>
            <a:ext cx="4835692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130983" y="1867235"/>
            <a:ext cx="366125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95291" y="427075"/>
            <a:ext cx="8496944" cy="1560673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95291" y="427075"/>
            <a:ext cx="48356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130983" y="427075"/>
            <a:ext cx="3650400" cy="17604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8135617" y="1303673"/>
            <a:ext cx="0" cy="563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89" idx="1"/>
          </p:cNvCxnSpPr>
          <p:nvPr/>
        </p:nvCxnSpPr>
        <p:spPr>
          <a:xfrm flipH="1">
            <a:off x="3247619" y="2515307"/>
            <a:ext cx="822093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9" idx="3"/>
            <a:endCxn id="162" idx="2"/>
          </p:cNvCxnSpPr>
          <p:nvPr/>
        </p:nvCxnSpPr>
        <p:spPr>
          <a:xfrm>
            <a:off x="4300866" y="2515307"/>
            <a:ext cx="819224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6943904" y="1303673"/>
            <a:ext cx="0" cy="121163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90" idx="1"/>
            <a:endCxn id="163" idx="2"/>
          </p:cNvCxnSpPr>
          <p:nvPr/>
        </p:nvCxnSpPr>
        <p:spPr>
          <a:xfrm flipH="1">
            <a:off x="5184430" y="2515058"/>
            <a:ext cx="755924" cy="2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90" idx="3"/>
          </p:cNvCxnSpPr>
          <p:nvPr/>
        </p:nvCxnSpPr>
        <p:spPr>
          <a:xfrm>
            <a:off x="6171508" y="2515058"/>
            <a:ext cx="772396" cy="2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95291" y="427075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67299" y="436727"/>
            <a:ext cx="2898000" cy="5364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-2663" y="131481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Object</a:t>
            </a:r>
            <a:endParaRPr lang="en-CA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836496" y="1008655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Image</a:t>
            </a:r>
            <a:endParaRPr lang="en-CA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538869" y="1645276"/>
            <a:ext cx="733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Focal ray</a:t>
            </a:r>
            <a:endParaRPr lang="en-CA" sz="1200" dirty="0"/>
          </a:p>
        </p:txBody>
      </p:sp>
      <p:sp>
        <p:nvSpPr>
          <p:cNvPr id="186" name="TextBox 185"/>
          <p:cNvSpPr txBox="1"/>
          <p:nvPr/>
        </p:nvSpPr>
        <p:spPr>
          <a:xfrm rot="602572">
            <a:off x="3535651" y="847387"/>
            <a:ext cx="728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Chief ray</a:t>
            </a:r>
            <a:endParaRPr lang="en-CA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848973" y="194592"/>
            <a:ext cx="86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Parallel ray</a:t>
            </a:r>
            <a:endParaRPr lang="en-CA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215460" y="1653158"/>
            <a:ext cx="1049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Aperture stop</a:t>
            </a:r>
            <a:endParaRPr lang="en-CA" sz="1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069712" y="2376807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f</a:t>
            </a:r>
            <a:endParaRPr lang="en-CA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5940354" y="2376558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f</a:t>
            </a:r>
            <a:endParaRPr lang="en-CA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900162" y="1069452"/>
            <a:ext cx="915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Optical Axis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3856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5</cp:revision>
  <dcterms:created xsi:type="dcterms:W3CDTF">2012-11-23T17:26:35Z</dcterms:created>
  <dcterms:modified xsi:type="dcterms:W3CDTF">2012-11-23T19:45:54Z</dcterms:modified>
</cp:coreProperties>
</file>