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960813" cy="2160588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81">
          <p15:clr>
            <a:srgbClr val="A4A3A4"/>
          </p15:clr>
        </p15:guide>
        <p15:guide id="2" pos="12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34" d="100"/>
          <a:sy n="234" d="100"/>
        </p:scale>
        <p:origin x="246" y="168"/>
      </p:cViewPr>
      <p:guideLst>
        <p:guide orient="horz" pos="681"/>
        <p:guide pos="12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063" y="671184"/>
            <a:ext cx="3366691" cy="46312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4122" y="1224334"/>
            <a:ext cx="2772570" cy="5521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5FAF2-4470-402C-9077-1554B4C1D7A9}" type="datetimeFigureOut">
              <a:rPr lang="en-CA" smtClean="0"/>
              <a:t>18/03/2015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E5C53-2EF9-483D-B559-1FED047FA7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5006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5FAF2-4470-402C-9077-1554B4C1D7A9}" type="datetimeFigureOut">
              <a:rPr lang="en-CA" smtClean="0"/>
              <a:t>18/03/2015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E5C53-2EF9-483D-B559-1FED047FA7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3570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71591" y="86525"/>
            <a:ext cx="891183" cy="18435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043" y="86525"/>
            <a:ext cx="2607535" cy="18435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5FAF2-4470-402C-9077-1554B4C1D7A9}" type="datetimeFigureOut">
              <a:rPr lang="en-CA" smtClean="0"/>
              <a:t>18/03/2015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E5C53-2EF9-483D-B559-1FED047FA7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8306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5FAF2-4470-402C-9077-1554B4C1D7A9}" type="datetimeFigureOut">
              <a:rPr lang="en-CA" smtClean="0"/>
              <a:t>18/03/2015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E5C53-2EF9-483D-B559-1FED047FA7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2609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879" y="1388380"/>
            <a:ext cx="3366691" cy="42911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2879" y="915750"/>
            <a:ext cx="3366691" cy="47262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5FAF2-4470-402C-9077-1554B4C1D7A9}" type="datetimeFigureOut">
              <a:rPr lang="en-CA" smtClean="0"/>
              <a:t>18/03/2015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E5C53-2EF9-483D-B559-1FED047FA7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3446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043" y="504138"/>
            <a:ext cx="1749359" cy="14258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13416" y="504138"/>
            <a:ext cx="1749359" cy="14258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5FAF2-4470-402C-9077-1554B4C1D7A9}" type="datetimeFigureOut">
              <a:rPr lang="en-CA" smtClean="0"/>
              <a:t>18/03/2015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E5C53-2EF9-483D-B559-1FED047FA7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8576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043" y="483632"/>
            <a:ext cx="1750047" cy="20155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043" y="685186"/>
            <a:ext cx="1750047" cy="12448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12039" y="483632"/>
            <a:ext cx="1750734" cy="20155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12039" y="685186"/>
            <a:ext cx="1750734" cy="12448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5FAF2-4470-402C-9077-1554B4C1D7A9}" type="datetimeFigureOut">
              <a:rPr lang="en-CA" smtClean="0"/>
              <a:t>18/03/2015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E5C53-2EF9-483D-B559-1FED047FA7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7524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5FAF2-4470-402C-9077-1554B4C1D7A9}" type="datetimeFigureOut">
              <a:rPr lang="en-CA" smtClean="0"/>
              <a:t>18/03/2015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E5C53-2EF9-483D-B559-1FED047FA7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2875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5FAF2-4470-402C-9077-1554B4C1D7A9}" type="datetimeFigureOut">
              <a:rPr lang="en-CA" smtClean="0"/>
              <a:t>18/03/2015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E5C53-2EF9-483D-B559-1FED047FA7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0031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042" y="86024"/>
            <a:ext cx="1303080" cy="36609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8571" y="86025"/>
            <a:ext cx="2214205" cy="18440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042" y="452124"/>
            <a:ext cx="1303080" cy="147790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5FAF2-4470-402C-9077-1554B4C1D7A9}" type="datetimeFigureOut">
              <a:rPr lang="en-CA" smtClean="0"/>
              <a:t>18/03/2015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E5C53-2EF9-483D-B559-1FED047FA7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3028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348" y="1512412"/>
            <a:ext cx="2376488" cy="17854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6348" y="193053"/>
            <a:ext cx="2376488" cy="12963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6348" y="1690961"/>
            <a:ext cx="2376488" cy="25356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5FAF2-4470-402C-9077-1554B4C1D7A9}" type="datetimeFigureOut">
              <a:rPr lang="en-CA" smtClean="0"/>
              <a:t>18/03/2015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E5C53-2EF9-483D-B559-1FED047FA7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0258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041" y="86524"/>
            <a:ext cx="3564732" cy="360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041" y="504138"/>
            <a:ext cx="3564732" cy="14258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8042" y="2002547"/>
            <a:ext cx="924190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D5FAF2-4470-402C-9077-1554B4C1D7A9}" type="datetimeFigureOut">
              <a:rPr lang="en-CA" smtClean="0"/>
              <a:t>18/03/2015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53280" y="2002547"/>
            <a:ext cx="1254257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38583" y="2002547"/>
            <a:ext cx="924190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E5C53-2EF9-483D-B559-1FED047FA7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2590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61" t="66916" r="45326" b="12025"/>
          <a:stretch/>
        </p:blipFill>
        <p:spPr>
          <a:xfrm>
            <a:off x="35496" y="44624"/>
            <a:ext cx="1375874" cy="1444239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46" t="42492" r="47079" b="38567"/>
          <a:stretch/>
        </p:blipFill>
        <p:spPr>
          <a:xfrm>
            <a:off x="1546887" y="117262"/>
            <a:ext cx="1153682" cy="1298961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21" t="12308" r="50000" b="68660"/>
          <a:stretch/>
        </p:blipFill>
        <p:spPr>
          <a:xfrm>
            <a:off x="3131840" y="183657"/>
            <a:ext cx="729761" cy="1305205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268244" y="1564382"/>
            <a:ext cx="9103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/>
              <a:t>0.0 degrees</a:t>
            </a:r>
            <a:endParaRPr lang="en-CA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1668539" y="1564381"/>
            <a:ext cx="9103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/>
              <a:t>1.5 degrees</a:t>
            </a:r>
            <a:endParaRPr lang="en-CA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3041531" y="1564382"/>
            <a:ext cx="9103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/>
              <a:t>3.0 degrees</a:t>
            </a:r>
            <a:endParaRPr lang="en-CA" sz="1200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10" t="91838" r="33524" b="6667"/>
          <a:stretch/>
        </p:blipFill>
        <p:spPr>
          <a:xfrm>
            <a:off x="3208424" y="1868330"/>
            <a:ext cx="743484" cy="102550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3208424" y="1919605"/>
            <a:ext cx="7409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/>
              <a:t>0.05 mm</a:t>
            </a: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3847754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Elash, Brenden</dc:creator>
  <cp:lastModifiedBy>Elash, Brenden</cp:lastModifiedBy>
  <cp:revision>2</cp:revision>
  <dcterms:created xsi:type="dcterms:W3CDTF">2012-11-30T21:29:00Z</dcterms:created>
  <dcterms:modified xsi:type="dcterms:W3CDTF">2015-03-18T20:00:37Z</dcterms:modified>
</cp:coreProperties>
</file>