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500563" cy="5040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 userDrawn="1">
          <p15:clr>
            <a:srgbClr val="A4A3A4"/>
          </p15:clr>
        </p15:guide>
        <p15:guide id="2" pos="14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>
      <p:cViewPr varScale="1">
        <p:scale>
          <a:sx n="148" d="100"/>
          <a:sy n="148" d="100"/>
        </p:scale>
        <p:origin x="3024" y="126"/>
      </p:cViewPr>
      <p:guideLst>
        <p:guide orient="horz" pos="1588"/>
        <p:guide pos="14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543" y="1565779"/>
            <a:ext cx="3825479" cy="10804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56180"/>
            <a:ext cx="3150395" cy="128808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4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83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42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56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70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85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99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13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12/02/2016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013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12/02/2016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820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62914" y="106178"/>
            <a:ext cx="1012626" cy="22576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5032" y="106178"/>
            <a:ext cx="2962870" cy="22576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12/02/2016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724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12/02/2016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67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15" y="3238868"/>
            <a:ext cx="3825479" cy="1001062"/>
          </a:xfrm>
        </p:spPr>
        <p:txBody>
          <a:bodyPr anchor="t"/>
          <a:lstStyle>
            <a:lvl1pPr algn="l">
              <a:defRPr sz="3624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15" y="2136302"/>
            <a:ext cx="3825479" cy="1102571"/>
          </a:xfrm>
        </p:spPr>
        <p:txBody>
          <a:bodyPr anchor="b"/>
          <a:lstStyle>
            <a:lvl1pPr marL="0" indent="0">
              <a:buNone/>
              <a:defRPr sz="1810">
                <a:solidFill>
                  <a:schemeClr val="tx1">
                    <a:tint val="75000"/>
                  </a:schemeClr>
                </a:solidFill>
              </a:defRPr>
            </a:lvl1pPr>
            <a:lvl2pPr marL="414183" indent="0">
              <a:buNone/>
              <a:defRPr sz="1631">
                <a:solidFill>
                  <a:schemeClr val="tx1">
                    <a:tint val="75000"/>
                  </a:schemeClr>
                </a:solidFill>
              </a:defRPr>
            </a:lvl2pPr>
            <a:lvl3pPr marL="828364" indent="0">
              <a:buNone/>
              <a:defRPr sz="1447">
                <a:solidFill>
                  <a:schemeClr val="tx1">
                    <a:tint val="75000"/>
                  </a:schemeClr>
                </a:solidFill>
              </a:defRPr>
            </a:lvl3pPr>
            <a:lvl4pPr marL="1242544" indent="0">
              <a:buNone/>
              <a:defRPr sz="1268">
                <a:solidFill>
                  <a:schemeClr val="tx1">
                    <a:tint val="75000"/>
                  </a:schemeClr>
                </a:solidFill>
              </a:defRPr>
            </a:lvl4pPr>
            <a:lvl5pPr marL="1656727" indent="0">
              <a:buNone/>
              <a:defRPr sz="1268">
                <a:solidFill>
                  <a:schemeClr val="tx1">
                    <a:tint val="75000"/>
                  </a:schemeClr>
                </a:solidFill>
              </a:defRPr>
            </a:lvl5pPr>
            <a:lvl6pPr marL="2070915" indent="0">
              <a:buNone/>
              <a:defRPr sz="1268">
                <a:solidFill>
                  <a:schemeClr val="tx1">
                    <a:tint val="75000"/>
                  </a:schemeClr>
                </a:solidFill>
              </a:defRPr>
            </a:lvl6pPr>
            <a:lvl7pPr marL="2485092" indent="0">
              <a:buNone/>
              <a:defRPr sz="1268">
                <a:solidFill>
                  <a:schemeClr val="tx1">
                    <a:tint val="75000"/>
                  </a:schemeClr>
                </a:solidFill>
              </a:defRPr>
            </a:lvl7pPr>
            <a:lvl8pPr marL="2899275" indent="0">
              <a:buNone/>
              <a:defRPr sz="1268">
                <a:solidFill>
                  <a:schemeClr val="tx1">
                    <a:tint val="75000"/>
                  </a:schemeClr>
                </a:solidFill>
              </a:defRPr>
            </a:lvl8pPr>
            <a:lvl9pPr marL="3313459" indent="0">
              <a:buNone/>
              <a:defRPr sz="12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12/02/2016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750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032" y="617210"/>
            <a:ext cx="1987749" cy="1746608"/>
          </a:xfrm>
        </p:spPr>
        <p:txBody>
          <a:bodyPr/>
          <a:lstStyle>
            <a:lvl1pPr>
              <a:defRPr sz="2538"/>
            </a:lvl1pPr>
            <a:lvl2pPr>
              <a:defRPr sz="2172"/>
            </a:lvl2pPr>
            <a:lvl3pPr>
              <a:defRPr sz="1810"/>
            </a:lvl3pPr>
            <a:lvl4pPr>
              <a:defRPr sz="1631"/>
            </a:lvl4pPr>
            <a:lvl5pPr>
              <a:defRPr sz="1631"/>
            </a:lvl5pPr>
            <a:lvl6pPr>
              <a:defRPr sz="1631"/>
            </a:lvl6pPr>
            <a:lvl7pPr>
              <a:defRPr sz="1631"/>
            </a:lvl7pPr>
            <a:lvl8pPr>
              <a:defRPr sz="1631"/>
            </a:lvl8pPr>
            <a:lvl9pPr>
              <a:defRPr sz="163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7790" y="617210"/>
            <a:ext cx="1987749" cy="1746608"/>
          </a:xfrm>
        </p:spPr>
        <p:txBody>
          <a:bodyPr/>
          <a:lstStyle>
            <a:lvl1pPr>
              <a:defRPr sz="2538"/>
            </a:lvl1pPr>
            <a:lvl2pPr>
              <a:defRPr sz="2172"/>
            </a:lvl2pPr>
            <a:lvl3pPr>
              <a:defRPr sz="1810"/>
            </a:lvl3pPr>
            <a:lvl4pPr>
              <a:defRPr sz="1631"/>
            </a:lvl4pPr>
            <a:lvl5pPr>
              <a:defRPr sz="1631"/>
            </a:lvl5pPr>
            <a:lvl6pPr>
              <a:defRPr sz="1631"/>
            </a:lvl6pPr>
            <a:lvl7pPr>
              <a:defRPr sz="1631"/>
            </a:lvl7pPr>
            <a:lvl8pPr>
              <a:defRPr sz="1631"/>
            </a:lvl8pPr>
            <a:lvl9pPr>
              <a:defRPr sz="163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12/02/2016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438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035" y="201847"/>
            <a:ext cx="4050506" cy="8400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031" y="1128253"/>
            <a:ext cx="1988530" cy="470196"/>
          </a:xfrm>
        </p:spPr>
        <p:txBody>
          <a:bodyPr anchor="b"/>
          <a:lstStyle>
            <a:lvl1pPr marL="0" indent="0">
              <a:buNone/>
              <a:defRPr sz="2172" b="1"/>
            </a:lvl1pPr>
            <a:lvl2pPr marL="414183" indent="0">
              <a:buNone/>
              <a:defRPr sz="1810" b="1"/>
            </a:lvl2pPr>
            <a:lvl3pPr marL="828364" indent="0">
              <a:buNone/>
              <a:defRPr sz="1631" b="1"/>
            </a:lvl3pPr>
            <a:lvl4pPr marL="1242544" indent="0">
              <a:buNone/>
              <a:defRPr sz="1447" b="1"/>
            </a:lvl4pPr>
            <a:lvl5pPr marL="1656727" indent="0">
              <a:buNone/>
              <a:defRPr sz="1447" b="1"/>
            </a:lvl5pPr>
            <a:lvl6pPr marL="2070915" indent="0">
              <a:buNone/>
              <a:defRPr sz="1447" b="1"/>
            </a:lvl6pPr>
            <a:lvl7pPr marL="2485092" indent="0">
              <a:buNone/>
              <a:defRPr sz="1447" b="1"/>
            </a:lvl7pPr>
            <a:lvl8pPr marL="2899275" indent="0">
              <a:buNone/>
              <a:defRPr sz="1447" b="1"/>
            </a:lvl8pPr>
            <a:lvl9pPr marL="3313459" indent="0">
              <a:buNone/>
              <a:defRPr sz="144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5031" y="1598434"/>
            <a:ext cx="1988530" cy="2904012"/>
          </a:xfrm>
        </p:spPr>
        <p:txBody>
          <a:bodyPr/>
          <a:lstStyle>
            <a:lvl1pPr>
              <a:defRPr sz="2172"/>
            </a:lvl1pPr>
            <a:lvl2pPr>
              <a:defRPr sz="1810"/>
            </a:lvl2pPr>
            <a:lvl3pPr>
              <a:defRPr sz="1631"/>
            </a:lvl3pPr>
            <a:lvl4pPr>
              <a:defRPr sz="1447"/>
            </a:lvl4pPr>
            <a:lvl5pPr>
              <a:defRPr sz="1447"/>
            </a:lvl5pPr>
            <a:lvl6pPr>
              <a:defRPr sz="1447"/>
            </a:lvl6pPr>
            <a:lvl7pPr>
              <a:defRPr sz="1447"/>
            </a:lvl7pPr>
            <a:lvl8pPr>
              <a:defRPr sz="1447"/>
            </a:lvl8pPr>
            <a:lvl9pPr>
              <a:defRPr sz="144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86225" y="1128253"/>
            <a:ext cx="1989311" cy="470196"/>
          </a:xfrm>
        </p:spPr>
        <p:txBody>
          <a:bodyPr anchor="b"/>
          <a:lstStyle>
            <a:lvl1pPr marL="0" indent="0">
              <a:buNone/>
              <a:defRPr sz="2172" b="1"/>
            </a:lvl1pPr>
            <a:lvl2pPr marL="414183" indent="0">
              <a:buNone/>
              <a:defRPr sz="1810" b="1"/>
            </a:lvl2pPr>
            <a:lvl3pPr marL="828364" indent="0">
              <a:buNone/>
              <a:defRPr sz="1631" b="1"/>
            </a:lvl3pPr>
            <a:lvl4pPr marL="1242544" indent="0">
              <a:buNone/>
              <a:defRPr sz="1447" b="1"/>
            </a:lvl4pPr>
            <a:lvl5pPr marL="1656727" indent="0">
              <a:buNone/>
              <a:defRPr sz="1447" b="1"/>
            </a:lvl5pPr>
            <a:lvl6pPr marL="2070915" indent="0">
              <a:buNone/>
              <a:defRPr sz="1447" b="1"/>
            </a:lvl6pPr>
            <a:lvl7pPr marL="2485092" indent="0">
              <a:buNone/>
              <a:defRPr sz="1447" b="1"/>
            </a:lvl7pPr>
            <a:lvl8pPr marL="2899275" indent="0">
              <a:buNone/>
              <a:defRPr sz="1447" b="1"/>
            </a:lvl8pPr>
            <a:lvl9pPr marL="3313459" indent="0">
              <a:buNone/>
              <a:defRPr sz="144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86225" y="1598434"/>
            <a:ext cx="1989311" cy="2904012"/>
          </a:xfrm>
        </p:spPr>
        <p:txBody>
          <a:bodyPr/>
          <a:lstStyle>
            <a:lvl1pPr>
              <a:defRPr sz="2172"/>
            </a:lvl1pPr>
            <a:lvl2pPr>
              <a:defRPr sz="1810"/>
            </a:lvl2pPr>
            <a:lvl3pPr>
              <a:defRPr sz="1631"/>
            </a:lvl3pPr>
            <a:lvl4pPr>
              <a:defRPr sz="1447"/>
            </a:lvl4pPr>
            <a:lvl5pPr>
              <a:defRPr sz="1447"/>
            </a:lvl5pPr>
            <a:lvl6pPr>
              <a:defRPr sz="1447"/>
            </a:lvl6pPr>
            <a:lvl7pPr>
              <a:defRPr sz="1447"/>
            </a:lvl7pPr>
            <a:lvl8pPr>
              <a:defRPr sz="1447"/>
            </a:lvl8pPr>
            <a:lvl9pPr>
              <a:defRPr sz="144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12/02/2016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192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12/02/2016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775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12/02/2016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06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033" y="200693"/>
            <a:ext cx="1480653" cy="854052"/>
          </a:xfrm>
        </p:spPr>
        <p:txBody>
          <a:bodyPr anchor="b"/>
          <a:lstStyle>
            <a:lvl1pPr algn="l">
              <a:defRPr sz="181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595" y="200682"/>
            <a:ext cx="2515940" cy="4301768"/>
          </a:xfrm>
        </p:spPr>
        <p:txBody>
          <a:bodyPr/>
          <a:lstStyle>
            <a:lvl1pPr>
              <a:defRPr sz="2898"/>
            </a:lvl1pPr>
            <a:lvl2pPr>
              <a:defRPr sz="2538"/>
            </a:lvl2pPr>
            <a:lvl3pPr>
              <a:defRPr sz="2172"/>
            </a:lvl3pPr>
            <a:lvl4pPr>
              <a:defRPr sz="1810"/>
            </a:lvl4pPr>
            <a:lvl5pPr>
              <a:defRPr sz="1810"/>
            </a:lvl5pPr>
            <a:lvl6pPr>
              <a:defRPr sz="1810"/>
            </a:lvl6pPr>
            <a:lvl7pPr>
              <a:defRPr sz="1810"/>
            </a:lvl7pPr>
            <a:lvl8pPr>
              <a:defRPr sz="1810"/>
            </a:lvl8pPr>
            <a:lvl9pPr>
              <a:defRPr sz="181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033" y="1054735"/>
            <a:ext cx="1480653" cy="3447712"/>
          </a:xfrm>
        </p:spPr>
        <p:txBody>
          <a:bodyPr/>
          <a:lstStyle>
            <a:lvl1pPr marL="0" indent="0">
              <a:buNone/>
              <a:defRPr sz="1268"/>
            </a:lvl1pPr>
            <a:lvl2pPr marL="414183" indent="0">
              <a:buNone/>
              <a:defRPr sz="1089"/>
            </a:lvl2pPr>
            <a:lvl3pPr marL="828364" indent="0">
              <a:buNone/>
              <a:defRPr sz="904"/>
            </a:lvl3pPr>
            <a:lvl4pPr marL="1242544" indent="0">
              <a:buNone/>
              <a:defRPr sz="814"/>
            </a:lvl4pPr>
            <a:lvl5pPr marL="1656727" indent="0">
              <a:buNone/>
              <a:defRPr sz="814"/>
            </a:lvl5pPr>
            <a:lvl6pPr marL="2070915" indent="0">
              <a:buNone/>
              <a:defRPr sz="814"/>
            </a:lvl6pPr>
            <a:lvl7pPr marL="2485092" indent="0">
              <a:buNone/>
              <a:defRPr sz="814"/>
            </a:lvl7pPr>
            <a:lvl8pPr marL="2899275" indent="0">
              <a:buNone/>
              <a:defRPr sz="814"/>
            </a:lvl8pPr>
            <a:lvl9pPr marL="3313459" indent="0">
              <a:buNone/>
              <a:defRPr sz="81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12/02/2016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26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146" y="3528225"/>
            <a:ext cx="2700338" cy="416524"/>
          </a:xfrm>
        </p:spPr>
        <p:txBody>
          <a:bodyPr anchor="b"/>
          <a:lstStyle>
            <a:lvl1pPr algn="l">
              <a:defRPr sz="181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82146" y="450366"/>
            <a:ext cx="2700338" cy="3024188"/>
          </a:xfrm>
        </p:spPr>
        <p:txBody>
          <a:bodyPr/>
          <a:lstStyle>
            <a:lvl1pPr marL="0" indent="0">
              <a:buNone/>
              <a:defRPr sz="2898"/>
            </a:lvl1pPr>
            <a:lvl2pPr marL="414183" indent="0">
              <a:buNone/>
              <a:defRPr sz="2538"/>
            </a:lvl2pPr>
            <a:lvl3pPr marL="828364" indent="0">
              <a:buNone/>
              <a:defRPr sz="2172"/>
            </a:lvl3pPr>
            <a:lvl4pPr marL="1242544" indent="0">
              <a:buNone/>
              <a:defRPr sz="1810"/>
            </a:lvl4pPr>
            <a:lvl5pPr marL="1656727" indent="0">
              <a:buNone/>
              <a:defRPr sz="1810"/>
            </a:lvl5pPr>
            <a:lvl6pPr marL="2070915" indent="0">
              <a:buNone/>
              <a:defRPr sz="1810"/>
            </a:lvl6pPr>
            <a:lvl7pPr marL="2485092" indent="0">
              <a:buNone/>
              <a:defRPr sz="1810"/>
            </a:lvl7pPr>
            <a:lvl8pPr marL="2899275" indent="0">
              <a:buNone/>
              <a:defRPr sz="1810"/>
            </a:lvl8pPr>
            <a:lvl9pPr marL="3313459" indent="0">
              <a:buNone/>
              <a:defRPr sz="181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146" y="3944760"/>
            <a:ext cx="2700338" cy="591536"/>
          </a:xfrm>
        </p:spPr>
        <p:txBody>
          <a:bodyPr/>
          <a:lstStyle>
            <a:lvl1pPr marL="0" indent="0">
              <a:buNone/>
              <a:defRPr sz="1268"/>
            </a:lvl1pPr>
            <a:lvl2pPr marL="414183" indent="0">
              <a:buNone/>
              <a:defRPr sz="1089"/>
            </a:lvl2pPr>
            <a:lvl3pPr marL="828364" indent="0">
              <a:buNone/>
              <a:defRPr sz="904"/>
            </a:lvl3pPr>
            <a:lvl4pPr marL="1242544" indent="0">
              <a:buNone/>
              <a:defRPr sz="814"/>
            </a:lvl4pPr>
            <a:lvl5pPr marL="1656727" indent="0">
              <a:buNone/>
              <a:defRPr sz="814"/>
            </a:lvl5pPr>
            <a:lvl6pPr marL="2070915" indent="0">
              <a:buNone/>
              <a:defRPr sz="814"/>
            </a:lvl6pPr>
            <a:lvl7pPr marL="2485092" indent="0">
              <a:buNone/>
              <a:defRPr sz="814"/>
            </a:lvl7pPr>
            <a:lvl8pPr marL="2899275" indent="0">
              <a:buNone/>
              <a:defRPr sz="814"/>
            </a:lvl8pPr>
            <a:lvl9pPr marL="3313459" indent="0">
              <a:buNone/>
              <a:defRPr sz="81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12/02/2016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79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035" y="201847"/>
            <a:ext cx="4050506" cy="840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035" y="1176085"/>
            <a:ext cx="4050506" cy="3326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5032" y="4671630"/>
            <a:ext cx="1050132" cy="2683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3C8DD-9AB1-4F04-B1BD-7AAB3A71C60C}" type="datetimeFigureOut">
              <a:rPr lang="en-CA" smtClean="0"/>
              <a:t>12/02/2016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7696" y="4671630"/>
            <a:ext cx="1425179" cy="2683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5407" y="4671630"/>
            <a:ext cx="1050132" cy="2683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020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28364" rtl="0" eaLnBrk="1" latinLnBrk="0" hangingPunct="1">
        <a:spcBef>
          <a:spcPct val="0"/>
        </a:spcBef>
        <a:buNone/>
        <a:defRPr sz="39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0638" indent="-310638" algn="l" defTabSz="828364" rtl="0" eaLnBrk="1" latinLnBrk="0" hangingPunct="1">
        <a:spcBef>
          <a:spcPct val="20000"/>
        </a:spcBef>
        <a:buFont typeface="Arial" pitchFamily="34" charset="0"/>
        <a:buChar char="•"/>
        <a:defRPr sz="2898" kern="1200">
          <a:solidFill>
            <a:schemeClr val="tx1"/>
          </a:solidFill>
          <a:latin typeface="+mn-lt"/>
          <a:ea typeface="+mn-ea"/>
          <a:cs typeface="+mn-cs"/>
        </a:defRPr>
      </a:lvl1pPr>
      <a:lvl2pPr marL="673048" indent="-258865" algn="l" defTabSz="828364" rtl="0" eaLnBrk="1" latinLnBrk="0" hangingPunct="1">
        <a:spcBef>
          <a:spcPct val="20000"/>
        </a:spcBef>
        <a:buFont typeface="Arial" pitchFamily="34" charset="0"/>
        <a:buChar char="–"/>
        <a:defRPr sz="2538" kern="1200">
          <a:solidFill>
            <a:schemeClr val="tx1"/>
          </a:solidFill>
          <a:latin typeface="+mn-lt"/>
          <a:ea typeface="+mn-ea"/>
          <a:cs typeface="+mn-cs"/>
        </a:defRPr>
      </a:lvl2pPr>
      <a:lvl3pPr marL="1035455" indent="-207089" algn="l" defTabSz="828364" rtl="0" eaLnBrk="1" latinLnBrk="0" hangingPunct="1">
        <a:spcBef>
          <a:spcPct val="20000"/>
        </a:spcBef>
        <a:buFont typeface="Arial" pitchFamily="34" charset="0"/>
        <a:buChar char="•"/>
        <a:defRPr sz="2172" kern="1200">
          <a:solidFill>
            <a:schemeClr val="tx1"/>
          </a:solidFill>
          <a:latin typeface="+mn-lt"/>
          <a:ea typeface="+mn-ea"/>
          <a:cs typeface="+mn-cs"/>
        </a:defRPr>
      </a:lvl3pPr>
      <a:lvl4pPr marL="1449636" indent="-207089" algn="l" defTabSz="828364" rtl="0" eaLnBrk="1" latinLnBrk="0" hangingPunct="1">
        <a:spcBef>
          <a:spcPct val="20000"/>
        </a:spcBef>
        <a:buFont typeface="Arial" pitchFamily="34" charset="0"/>
        <a:buChar char="–"/>
        <a:defRPr sz="1810" kern="1200">
          <a:solidFill>
            <a:schemeClr val="tx1"/>
          </a:solidFill>
          <a:latin typeface="+mn-lt"/>
          <a:ea typeface="+mn-ea"/>
          <a:cs typeface="+mn-cs"/>
        </a:defRPr>
      </a:lvl4pPr>
      <a:lvl5pPr marL="1863818" indent="-207089" algn="l" defTabSz="828364" rtl="0" eaLnBrk="1" latinLnBrk="0" hangingPunct="1">
        <a:spcBef>
          <a:spcPct val="20000"/>
        </a:spcBef>
        <a:buFont typeface="Arial" pitchFamily="34" charset="0"/>
        <a:buChar char="»"/>
        <a:defRPr sz="1810" kern="1200">
          <a:solidFill>
            <a:schemeClr val="tx1"/>
          </a:solidFill>
          <a:latin typeface="+mn-lt"/>
          <a:ea typeface="+mn-ea"/>
          <a:cs typeface="+mn-cs"/>
        </a:defRPr>
      </a:lvl5pPr>
      <a:lvl6pPr marL="2278003" indent="-207089" algn="l" defTabSz="828364" rtl="0" eaLnBrk="1" latinLnBrk="0" hangingPunct="1">
        <a:spcBef>
          <a:spcPct val="20000"/>
        </a:spcBef>
        <a:buFont typeface="Arial" pitchFamily="34" charset="0"/>
        <a:buChar char="•"/>
        <a:defRPr sz="1810" kern="1200">
          <a:solidFill>
            <a:schemeClr val="tx1"/>
          </a:solidFill>
          <a:latin typeface="+mn-lt"/>
          <a:ea typeface="+mn-ea"/>
          <a:cs typeface="+mn-cs"/>
        </a:defRPr>
      </a:lvl6pPr>
      <a:lvl7pPr marL="2692186" indent="-207089" algn="l" defTabSz="828364" rtl="0" eaLnBrk="1" latinLnBrk="0" hangingPunct="1">
        <a:spcBef>
          <a:spcPct val="20000"/>
        </a:spcBef>
        <a:buFont typeface="Arial" pitchFamily="34" charset="0"/>
        <a:buChar char="•"/>
        <a:defRPr sz="1810" kern="1200">
          <a:solidFill>
            <a:schemeClr val="tx1"/>
          </a:solidFill>
          <a:latin typeface="+mn-lt"/>
          <a:ea typeface="+mn-ea"/>
          <a:cs typeface="+mn-cs"/>
        </a:defRPr>
      </a:lvl7pPr>
      <a:lvl8pPr marL="3106363" indent="-207089" algn="l" defTabSz="828364" rtl="0" eaLnBrk="1" latinLnBrk="0" hangingPunct="1">
        <a:spcBef>
          <a:spcPct val="20000"/>
        </a:spcBef>
        <a:buFont typeface="Arial" pitchFamily="34" charset="0"/>
        <a:buChar char="•"/>
        <a:defRPr sz="1810" kern="1200">
          <a:solidFill>
            <a:schemeClr val="tx1"/>
          </a:solidFill>
          <a:latin typeface="+mn-lt"/>
          <a:ea typeface="+mn-ea"/>
          <a:cs typeface="+mn-cs"/>
        </a:defRPr>
      </a:lvl8pPr>
      <a:lvl9pPr marL="3520547" indent="-207089" algn="l" defTabSz="828364" rtl="0" eaLnBrk="1" latinLnBrk="0" hangingPunct="1">
        <a:spcBef>
          <a:spcPct val="20000"/>
        </a:spcBef>
        <a:buFont typeface="Arial" pitchFamily="34" charset="0"/>
        <a:buChar char="•"/>
        <a:defRPr sz="1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836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414183" algn="l" defTabSz="82836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2pPr>
      <a:lvl3pPr marL="828364" algn="l" defTabSz="82836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3pPr>
      <a:lvl4pPr marL="1242544" algn="l" defTabSz="82836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4pPr>
      <a:lvl5pPr marL="1656727" algn="l" defTabSz="82836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5pPr>
      <a:lvl6pPr marL="2070915" algn="l" defTabSz="82836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6pPr>
      <a:lvl7pPr marL="2485092" algn="l" defTabSz="82836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7pPr>
      <a:lvl8pPr marL="2899275" algn="l" defTabSz="82836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8pPr>
      <a:lvl9pPr marL="3313459" algn="l" defTabSz="82836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ounded Rectangle 216"/>
          <p:cNvSpPr/>
          <p:nvPr/>
        </p:nvSpPr>
        <p:spPr>
          <a:xfrm>
            <a:off x="832664" y="3536206"/>
            <a:ext cx="84145" cy="112852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6" name="Rounded Rectangle 195"/>
          <p:cNvSpPr/>
          <p:nvPr/>
        </p:nvSpPr>
        <p:spPr>
          <a:xfrm>
            <a:off x="840589" y="1845852"/>
            <a:ext cx="84145" cy="112852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7" name="Parallelogram 156"/>
          <p:cNvSpPr/>
          <p:nvPr/>
        </p:nvSpPr>
        <p:spPr>
          <a:xfrm>
            <a:off x="947023" y="82945"/>
            <a:ext cx="1656184" cy="1008112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8" name="Up Arrow 157"/>
          <p:cNvSpPr/>
          <p:nvPr/>
        </p:nvSpPr>
        <p:spPr>
          <a:xfrm rot="720013">
            <a:off x="1687260" y="188557"/>
            <a:ext cx="252815" cy="864096"/>
          </a:xfrm>
          <a:prstGeom prst="upArrow">
            <a:avLst>
              <a:gd name="adj1" fmla="val 20497"/>
              <a:gd name="adj2" fmla="val 8994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9" name="TextBox 158"/>
          <p:cNvSpPr txBox="1"/>
          <p:nvPr/>
        </p:nvSpPr>
        <p:spPr>
          <a:xfrm>
            <a:off x="801316" y="1175625"/>
            <a:ext cx="1546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Acoustic Wave</a:t>
            </a:r>
            <a:endParaRPr lang="en-CA" dirty="0"/>
          </a:p>
        </p:txBody>
      </p:sp>
      <p:sp>
        <p:nvSpPr>
          <p:cNvPr id="160" name="TextBox 159"/>
          <p:cNvSpPr txBox="1"/>
          <p:nvPr/>
        </p:nvSpPr>
        <p:spPr>
          <a:xfrm>
            <a:off x="2893393" y="-3142"/>
            <a:ext cx="149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First Order (o)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2890796" y="242743"/>
            <a:ext cx="17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Zeroth Order (o)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2895141" y="664992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Zeroth Order (e)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2919708" y="947835"/>
            <a:ext cx="149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First Order (e)</a:t>
            </a:r>
          </a:p>
        </p:txBody>
      </p:sp>
      <p:cxnSp>
        <p:nvCxnSpPr>
          <p:cNvPr id="164" name="Straight Connector 163"/>
          <p:cNvCxnSpPr>
            <a:stCxn id="157" idx="5"/>
          </p:cNvCxnSpPr>
          <p:nvPr/>
        </p:nvCxnSpPr>
        <p:spPr>
          <a:xfrm flipH="1">
            <a:off x="191199" y="587001"/>
            <a:ext cx="8818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1797971" y="649646"/>
            <a:ext cx="601827" cy="19997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157" idx="5"/>
          </p:cNvCxnSpPr>
          <p:nvPr/>
        </p:nvCxnSpPr>
        <p:spPr>
          <a:xfrm>
            <a:off x="1073037" y="587001"/>
            <a:ext cx="1372739" cy="119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2397116" y="849620"/>
            <a:ext cx="480757" cy="26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2445809" y="706542"/>
            <a:ext cx="255407" cy="6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2695586" y="767172"/>
            <a:ext cx="237143" cy="70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1833527" y="367127"/>
            <a:ext cx="684000" cy="162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57" idx="5"/>
          </p:cNvCxnSpPr>
          <p:nvPr/>
        </p:nvCxnSpPr>
        <p:spPr>
          <a:xfrm flipV="1">
            <a:off x="1073037" y="480870"/>
            <a:ext cx="1421972" cy="106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2517527" y="286849"/>
            <a:ext cx="183688" cy="80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2701215" y="198637"/>
            <a:ext cx="225842" cy="88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2504117" y="420948"/>
            <a:ext cx="422940" cy="5992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-60024" y="529176"/>
            <a:ext cx="984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Incident Wave</a:t>
            </a:r>
            <a:endParaRPr lang="en-CA" dirty="0"/>
          </a:p>
        </p:txBody>
      </p:sp>
      <p:sp>
        <p:nvSpPr>
          <p:cNvPr id="177" name="Rounded Rectangle 176"/>
          <p:cNvSpPr/>
          <p:nvPr/>
        </p:nvSpPr>
        <p:spPr>
          <a:xfrm>
            <a:off x="2618267" y="1845852"/>
            <a:ext cx="84145" cy="112853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8" name="Parallelogram 177"/>
          <p:cNvSpPr/>
          <p:nvPr/>
        </p:nvSpPr>
        <p:spPr>
          <a:xfrm>
            <a:off x="945537" y="1885991"/>
            <a:ext cx="1656184" cy="1008112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9" name="Up Arrow 178"/>
          <p:cNvSpPr/>
          <p:nvPr/>
        </p:nvSpPr>
        <p:spPr>
          <a:xfrm rot="720013">
            <a:off x="1685774" y="1991603"/>
            <a:ext cx="252815" cy="864096"/>
          </a:xfrm>
          <a:prstGeom prst="upArrow">
            <a:avLst>
              <a:gd name="adj1" fmla="val 20497"/>
              <a:gd name="adj2" fmla="val 8994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0" name="TextBox 179"/>
          <p:cNvSpPr txBox="1"/>
          <p:nvPr/>
        </p:nvSpPr>
        <p:spPr>
          <a:xfrm>
            <a:off x="780513" y="2978671"/>
            <a:ext cx="1546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Acoustic </a:t>
            </a:r>
            <a:r>
              <a:rPr lang="en-CA" dirty="0"/>
              <a:t>Wave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2891907" y="1799904"/>
            <a:ext cx="149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First Order (o)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2889310" y="2045789"/>
            <a:ext cx="17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Zeroth Order (o)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2895141" y="2476339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Zeroth Order (e)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2918222" y="2750881"/>
            <a:ext cx="149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First Order (e)</a:t>
            </a:r>
          </a:p>
        </p:txBody>
      </p:sp>
      <p:cxnSp>
        <p:nvCxnSpPr>
          <p:cNvPr id="185" name="Straight Connector 184"/>
          <p:cNvCxnSpPr>
            <a:stCxn id="178" idx="5"/>
          </p:cNvCxnSpPr>
          <p:nvPr/>
        </p:nvCxnSpPr>
        <p:spPr>
          <a:xfrm flipH="1">
            <a:off x="189713" y="2390047"/>
            <a:ext cx="8818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1796485" y="2452692"/>
            <a:ext cx="601827" cy="19997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78" idx="5"/>
          </p:cNvCxnSpPr>
          <p:nvPr/>
        </p:nvCxnSpPr>
        <p:spPr>
          <a:xfrm>
            <a:off x="1071551" y="2390047"/>
            <a:ext cx="1372739" cy="119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2395630" y="2652666"/>
            <a:ext cx="480757" cy="26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2444323" y="2509588"/>
            <a:ext cx="255407" cy="6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2711436" y="2574552"/>
            <a:ext cx="238166" cy="781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V="1">
            <a:off x="1832041" y="2170173"/>
            <a:ext cx="684000" cy="16204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78" idx="5"/>
          </p:cNvCxnSpPr>
          <p:nvPr/>
        </p:nvCxnSpPr>
        <p:spPr>
          <a:xfrm flipV="1">
            <a:off x="1071551" y="2283916"/>
            <a:ext cx="1421972" cy="10613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V="1">
            <a:off x="2516041" y="2089895"/>
            <a:ext cx="183688" cy="8027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1">
            <a:off x="2699729" y="2001683"/>
            <a:ext cx="225842" cy="8821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2502631" y="2223994"/>
            <a:ext cx="422940" cy="59923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-55311" y="2384624"/>
            <a:ext cx="984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Incident Wave</a:t>
            </a:r>
            <a:endParaRPr lang="en-CA" dirty="0"/>
          </a:p>
        </p:txBody>
      </p:sp>
      <p:sp>
        <p:nvSpPr>
          <p:cNvPr id="198" name="Rounded Rectangle 197"/>
          <p:cNvSpPr/>
          <p:nvPr/>
        </p:nvSpPr>
        <p:spPr>
          <a:xfrm>
            <a:off x="2610342" y="3536206"/>
            <a:ext cx="84145" cy="112853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9" name="Parallelogram 198"/>
          <p:cNvSpPr/>
          <p:nvPr/>
        </p:nvSpPr>
        <p:spPr>
          <a:xfrm>
            <a:off x="937612" y="3576345"/>
            <a:ext cx="1656184" cy="1008112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1" name="TextBox 200"/>
          <p:cNvSpPr txBox="1"/>
          <p:nvPr/>
        </p:nvSpPr>
        <p:spPr>
          <a:xfrm>
            <a:off x="657560" y="4681847"/>
            <a:ext cx="1870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mtClean="0"/>
              <a:t>No </a:t>
            </a:r>
            <a:r>
              <a:rPr lang="en-CA" smtClean="0"/>
              <a:t>Acoustic Wave</a:t>
            </a:r>
            <a:endParaRPr lang="en-CA" dirty="0"/>
          </a:p>
        </p:txBody>
      </p:sp>
      <p:sp>
        <p:nvSpPr>
          <p:cNvPr id="203" name="TextBox 202"/>
          <p:cNvSpPr txBox="1"/>
          <p:nvPr/>
        </p:nvSpPr>
        <p:spPr>
          <a:xfrm>
            <a:off x="2881385" y="3736143"/>
            <a:ext cx="17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Zeroth Order (o)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2887216" y="4166693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Zeroth Order (e)</a:t>
            </a:r>
          </a:p>
        </p:txBody>
      </p:sp>
      <p:cxnSp>
        <p:nvCxnSpPr>
          <p:cNvPr id="206" name="Straight Connector 205"/>
          <p:cNvCxnSpPr>
            <a:stCxn id="199" idx="5"/>
          </p:cNvCxnSpPr>
          <p:nvPr/>
        </p:nvCxnSpPr>
        <p:spPr>
          <a:xfrm flipH="1">
            <a:off x="181788" y="4080401"/>
            <a:ext cx="8818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99" idx="5"/>
          </p:cNvCxnSpPr>
          <p:nvPr/>
        </p:nvCxnSpPr>
        <p:spPr>
          <a:xfrm>
            <a:off x="1063626" y="4080401"/>
            <a:ext cx="1372739" cy="119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2436398" y="4199942"/>
            <a:ext cx="255407" cy="6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2703511" y="4264906"/>
            <a:ext cx="238166" cy="781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199" idx="5"/>
          </p:cNvCxnSpPr>
          <p:nvPr/>
        </p:nvCxnSpPr>
        <p:spPr>
          <a:xfrm flipV="1">
            <a:off x="1063626" y="3974270"/>
            <a:ext cx="1421972" cy="10613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2494706" y="3914348"/>
            <a:ext cx="422940" cy="59923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-76095" y="4066373"/>
            <a:ext cx="984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Incident Wave</a:t>
            </a:r>
            <a:endParaRPr lang="en-CA" dirty="0"/>
          </a:p>
        </p:txBody>
      </p:sp>
      <p:sp>
        <p:nvSpPr>
          <p:cNvPr id="219" name="TextBox 218"/>
          <p:cNvSpPr txBox="1"/>
          <p:nvPr/>
        </p:nvSpPr>
        <p:spPr>
          <a:xfrm>
            <a:off x="-38765" y="-4334"/>
            <a:ext cx="98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(a)</a:t>
            </a:r>
            <a:endParaRPr lang="en-CA" dirty="0"/>
          </a:p>
        </p:txBody>
      </p:sp>
      <p:sp>
        <p:nvSpPr>
          <p:cNvPr id="220" name="TextBox 219"/>
          <p:cNvSpPr txBox="1"/>
          <p:nvPr/>
        </p:nvSpPr>
        <p:spPr>
          <a:xfrm>
            <a:off x="-3354" y="1820676"/>
            <a:ext cx="98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(b)</a:t>
            </a:r>
            <a:endParaRPr lang="en-CA" dirty="0"/>
          </a:p>
        </p:txBody>
      </p:sp>
      <p:sp>
        <p:nvSpPr>
          <p:cNvPr id="221" name="TextBox 220"/>
          <p:cNvSpPr txBox="1"/>
          <p:nvPr/>
        </p:nvSpPr>
        <p:spPr>
          <a:xfrm>
            <a:off x="-60024" y="3486819"/>
            <a:ext cx="98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mtClean="0"/>
              <a:t>(c)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2391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72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Elash, Brenden</dc:creator>
  <cp:lastModifiedBy>Elash, Brenden</cp:lastModifiedBy>
  <cp:revision>14</cp:revision>
  <dcterms:created xsi:type="dcterms:W3CDTF">2012-11-14T19:32:22Z</dcterms:created>
  <dcterms:modified xsi:type="dcterms:W3CDTF">2016-02-12T20:22:40Z</dcterms:modified>
</cp:coreProperties>
</file>