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34210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8">
          <p15:clr>
            <a:srgbClr val="A4A3A4"/>
          </p15:clr>
        </p15:guide>
        <p15:guide id="2" pos="10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4" d="100"/>
          <a:sy n="214" d="100"/>
        </p:scale>
        <p:origin x="2982" y="168"/>
      </p:cViewPr>
      <p:guideLst>
        <p:guide orient="horz" pos="1078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1062750"/>
            <a:ext cx="2754076" cy="7333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4" y="1938603"/>
            <a:ext cx="2268062" cy="8742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21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064" y="137005"/>
            <a:ext cx="729020" cy="2918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06" y="137005"/>
            <a:ext cx="2133058" cy="2918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2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21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6" y="2198353"/>
            <a:ext cx="2754076" cy="6794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6" y="1449994"/>
            <a:ext cx="2754076" cy="7483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2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07" y="798252"/>
            <a:ext cx="1431039" cy="2257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051" y="798252"/>
            <a:ext cx="1431039" cy="2257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17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5" y="765780"/>
            <a:ext cx="1431602" cy="3191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5" y="1084920"/>
            <a:ext cx="1431602" cy="19710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6" y="765780"/>
            <a:ext cx="1432165" cy="3191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6" y="1084920"/>
            <a:ext cx="1432165" cy="19710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98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0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65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6" y="136209"/>
            <a:ext cx="1065966" cy="5796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91" y="136212"/>
            <a:ext cx="1811299" cy="29197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6" y="715891"/>
            <a:ext cx="1065966" cy="23401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8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6" y="2394745"/>
            <a:ext cx="1944053" cy="2827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6" y="305678"/>
            <a:ext cx="1944053" cy="20526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6" y="2677459"/>
            <a:ext cx="1944053" cy="4014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6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6" y="137003"/>
            <a:ext cx="2916080" cy="57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798252"/>
            <a:ext cx="2916080" cy="225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10" y="3170821"/>
            <a:ext cx="756021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2930-5344-406B-B25B-8C82C038D55F}" type="datetimeFigureOut">
              <a:rPr lang="en-CA" smtClean="0"/>
              <a:t>31/08/2015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2" y="3170821"/>
            <a:ext cx="1026028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9" y="3170821"/>
            <a:ext cx="756021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1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Rectangle 522"/>
          <p:cNvSpPr/>
          <p:nvPr/>
        </p:nvSpPr>
        <p:spPr>
          <a:xfrm>
            <a:off x="987400" y="353613"/>
            <a:ext cx="1008112" cy="2664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4" name="Rectangle 523"/>
          <p:cNvSpPr/>
          <p:nvPr/>
        </p:nvSpPr>
        <p:spPr>
          <a:xfrm>
            <a:off x="987400" y="3017909"/>
            <a:ext cx="1008112" cy="1255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5" name="Rectangle 524"/>
          <p:cNvSpPr/>
          <p:nvPr/>
        </p:nvSpPr>
        <p:spPr>
          <a:xfrm>
            <a:off x="1338894" y="3143448"/>
            <a:ext cx="327046" cy="84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6" name="Straight Connector 525"/>
          <p:cNvCxnSpPr>
            <a:stCxn id="525" idx="2"/>
          </p:cNvCxnSpPr>
          <p:nvPr/>
        </p:nvCxnSpPr>
        <p:spPr>
          <a:xfrm>
            <a:off x="1502417" y="3227645"/>
            <a:ext cx="0" cy="140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flipH="1">
            <a:off x="690822" y="3368019"/>
            <a:ext cx="809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8" name="Oval 527"/>
          <p:cNvSpPr/>
          <p:nvPr/>
        </p:nvSpPr>
        <p:spPr>
          <a:xfrm>
            <a:off x="582810" y="3071441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9" name="Straight Connector 528"/>
          <p:cNvCxnSpPr>
            <a:stCxn id="528" idx="4"/>
          </p:cNvCxnSpPr>
          <p:nvPr/>
        </p:nvCxnSpPr>
        <p:spPr>
          <a:xfrm>
            <a:off x="690822" y="3287465"/>
            <a:ext cx="0" cy="80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H="1">
            <a:off x="690822" y="3017909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endCxn id="528" idx="0"/>
          </p:cNvCxnSpPr>
          <p:nvPr/>
        </p:nvCxnSpPr>
        <p:spPr>
          <a:xfrm>
            <a:off x="690822" y="3017909"/>
            <a:ext cx="0" cy="53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Freeform 531"/>
          <p:cNvSpPr/>
          <p:nvPr/>
        </p:nvSpPr>
        <p:spPr>
          <a:xfrm>
            <a:off x="631037" y="3131428"/>
            <a:ext cx="123187" cy="96047"/>
          </a:xfrm>
          <a:custGeom>
            <a:avLst/>
            <a:gdLst>
              <a:gd name="connsiteX0" fmla="*/ 0 w 1187865"/>
              <a:gd name="connsiteY0" fmla="*/ 700808 h 743537"/>
              <a:gd name="connsiteX1" fmla="*/ 307648 w 1187865"/>
              <a:gd name="connsiteY1" fmla="*/ 53 h 743537"/>
              <a:gd name="connsiteX2" fmla="*/ 598205 w 1187865"/>
              <a:gd name="connsiteY2" fmla="*/ 700808 h 743537"/>
              <a:gd name="connsiteX3" fmla="*/ 905854 w 1187865"/>
              <a:gd name="connsiteY3" fmla="*/ 53 h 743537"/>
              <a:gd name="connsiteX4" fmla="*/ 1187865 w 1187865"/>
              <a:gd name="connsiteY4" fmla="*/ 743537 h 74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865" h="743537">
                <a:moveTo>
                  <a:pt x="0" y="700808"/>
                </a:moveTo>
                <a:cubicBezTo>
                  <a:pt x="103973" y="350430"/>
                  <a:pt x="207947" y="53"/>
                  <a:pt x="307648" y="53"/>
                </a:cubicBezTo>
                <a:cubicBezTo>
                  <a:pt x="407349" y="53"/>
                  <a:pt x="498504" y="700808"/>
                  <a:pt x="598205" y="700808"/>
                </a:cubicBezTo>
                <a:cubicBezTo>
                  <a:pt x="697906" y="700808"/>
                  <a:pt x="807577" y="-7069"/>
                  <a:pt x="905854" y="53"/>
                </a:cubicBezTo>
                <a:cubicBezTo>
                  <a:pt x="1004131" y="7174"/>
                  <a:pt x="1143712" y="623896"/>
                  <a:pt x="1187865" y="7435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3" name="Straight Connector 532"/>
          <p:cNvCxnSpPr/>
          <p:nvPr/>
        </p:nvCxnSpPr>
        <p:spPr>
          <a:xfrm>
            <a:off x="1337984" y="2945901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1340950" y="2860441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>
            <a:off x="1340950" y="277430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1337984" y="176269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1338894" y="141501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1337984" y="200450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1343152" y="2093308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1337984" y="260277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1346530" y="184815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1343152" y="2263545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1337984" y="251731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1343152" y="2347839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1337984" y="243185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1343152" y="2178768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1329438" y="1588115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1342065" y="167723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1337984" y="1502655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1339599" y="132955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1337984" y="192506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1337984" y="2690976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1337984" y="1243556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1337984" y="1164683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1339599" y="107584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1342696" y="99038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>
            <a:off x="1341904" y="90723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flipH="1" flipV="1">
            <a:off x="1329438" y="650320"/>
            <a:ext cx="11512" cy="22955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flipH="1" flipV="1">
            <a:off x="1665940" y="650320"/>
            <a:ext cx="1248" cy="2295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>
            <a:off x="1337984" y="81269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>
            <a:off x="1337074" y="72723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1337984" y="65032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/>
          <p:cNvCxnSpPr/>
          <p:nvPr/>
        </p:nvCxnSpPr>
        <p:spPr>
          <a:xfrm flipV="1">
            <a:off x="1500002" y="425621"/>
            <a:ext cx="0" cy="481613"/>
          </a:xfrm>
          <a:prstGeom prst="straightConnector1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 flipV="1">
            <a:off x="1343740" y="57035"/>
            <a:ext cx="0" cy="5847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flipV="1">
            <a:off x="1667188" y="57034"/>
            <a:ext cx="0" cy="5847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/>
          <p:nvPr/>
        </p:nvCxnSpPr>
        <p:spPr>
          <a:xfrm>
            <a:off x="1112504" y="209597"/>
            <a:ext cx="239782" cy="0"/>
          </a:xfrm>
          <a:prstGeom prst="straightConnector1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/>
          <p:nvPr/>
        </p:nvCxnSpPr>
        <p:spPr>
          <a:xfrm>
            <a:off x="1666564" y="209597"/>
            <a:ext cx="239782" cy="0"/>
          </a:xfrm>
          <a:prstGeom prst="straightConnector1">
            <a:avLst/>
          </a:prstGeom>
          <a:ln w="15875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523" idx="1"/>
          </p:cNvCxnSpPr>
          <p:nvPr/>
        </p:nvCxnSpPr>
        <p:spPr>
          <a:xfrm flipH="1">
            <a:off x="546806" y="1685761"/>
            <a:ext cx="4405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523" idx="1"/>
          </p:cNvCxnSpPr>
          <p:nvPr/>
        </p:nvCxnSpPr>
        <p:spPr>
          <a:xfrm flipH="1" flipV="1">
            <a:off x="186766" y="1415010"/>
            <a:ext cx="800634" cy="2707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0" name="Straight Arrow Connector 569"/>
          <p:cNvCxnSpPr/>
          <p:nvPr/>
        </p:nvCxnSpPr>
        <p:spPr>
          <a:xfrm flipH="1" flipV="1">
            <a:off x="114758" y="907234"/>
            <a:ext cx="872642" cy="33632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1" name="Straight Arrow Connector 570"/>
          <p:cNvCxnSpPr/>
          <p:nvPr/>
        </p:nvCxnSpPr>
        <p:spPr>
          <a:xfrm flipH="1" flipV="1">
            <a:off x="42750" y="1798111"/>
            <a:ext cx="944650" cy="29519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987400" y="1243556"/>
            <a:ext cx="364886" cy="85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>
            <a:off x="987400" y="2093308"/>
            <a:ext cx="364886" cy="85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flipV="1">
            <a:off x="1662020" y="1243556"/>
            <a:ext cx="324946" cy="95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V="1">
            <a:off x="1670566" y="2091635"/>
            <a:ext cx="316400" cy="87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/>
          <p:nvPr/>
        </p:nvCxnSpPr>
        <p:spPr>
          <a:xfrm flipV="1">
            <a:off x="1995512" y="1502655"/>
            <a:ext cx="1143582" cy="5889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7" name="Straight Arrow Connector 576"/>
          <p:cNvCxnSpPr/>
          <p:nvPr/>
        </p:nvCxnSpPr>
        <p:spPr>
          <a:xfrm flipV="1">
            <a:off x="1986189" y="645825"/>
            <a:ext cx="1162228" cy="6058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 flipV="1">
            <a:off x="1995512" y="1798111"/>
            <a:ext cx="1136700" cy="500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1" name="TextBox 580"/>
          <p:cNvSpPr txBox="1"/>
          <p:nvPr/>
        </p:nvSpPr>
        <p:spPr>
          <a:xfrm>
            <a:off x="1471192" y="399983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ν</a:t>
            </a:r>
            <a:endParaRPr lang="en-CA" sz="1200" dirty="0"/>
          </a:p>
        </p:txBody>
      </p:sp>
      <p:sp>
        <p:nvSpPr>
          <p:cNvPr id="582" name="TextBox 581"/>
          <p:cNvSpPr txBox="1"/>
          <p:nvPr/>
        </p:nvSpPr>
        <p:spPr>
          <a:xfrm>
            <a:off x="2796212" y="157640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en-CA" sz="1200" baseline="-25000" dirty="0" smtClean="0"/>
              <a:t>d</a:t>
            </a:r>
            <a:endParaRPr lang="en-CA" sz="1200" baseline="-25000" dirty="0"/>
          </a:p>
        </p:txBody>
      </p:sp>
      <p:sp>
        <p:nvSpPr>
          <p:cNvPr id="583" name="TextBox 582"/>
          <p:cNvSpPr txBox="1"/>
          <p:nvPr/>
        </p:nvSpPr>
        <p:spPr>
          <a:xfrm>
            <a:off x="1385732" y="62551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298444" y="144961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en-CA" sz="1200" baseline="-25000" dirty="0"/>
              <a:t>i</a:t>
            </a:r>
          </a:p>
        </p:txBody>
      </p:sp>
      <p:cxnSp>
        <p:nvCxnSpPr>
          <p:cNvPr id="1043" name="Straight Arrow Connector 1042"/>
          <p:cNvCxnSpPr/>
          <p:nvPr/>
        </p:nvCxnSpPr>
        <p:spPr>
          <a:xfrm flipV="1">
            <a:off x="395908" y="2263545"/>
            <a:ext cx="0" cy="16830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/>
          <p:nvPr/>
        </p:nvCxnSpPr>
        <p:spPr>
          <a:xfrm>
            <a:off x="395908" y="2431852"/>
            <a:ext cx="186902" cy="0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 flipH="1">
            <a:off x="251892" y="2431852"/>
            <a:ext cx="144016" cy="85460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3" name="TextBox 592"/>
          <p:cNvSpPr txBox="1"/>
          <p:nvPr/>
        </p:nvSpPr>
        <p:spPr>
          <a:xfrm>
            <a:off x="75845" y="2419142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y</a:t>
            </a:r>
            <a:endParaRPr lang="en-CA" sz="1200" dirty="0"/>
          </a:p>
        </p:txBody>
      </p:sp>
      <p:sp>
        <p:nvSpPr>
          <p:cNvPr id="594" name="TextBox 593"/>
          <p:cNvSpPr txBox="1"/>
          <p:nvPr/>
        </p:nvSpPr>
        <p:spPr>
          <a:xfrm>
            <a:off x="270201" y="2044720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x</a:t>
            </a:r>
            <a:endParaRPr lang="en-CA" sz="1200" dirty="0"/>
          </a:p>
        </p:txBody>
      </p:sp>
      <p:sp>
        <p:nvSpPr>
          <p:cNvPr id="595" name="TextBox 594"/>
          <p:cNvSpPr txBox="1"/>
          <p:nvPr/>
        </p:nvSpPr>
        <p:spPr>
          <a:xfrm>
            <a:off x="516459" y="2276424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z</a:t>
            </a:r>
            <a:endParaRPr lang="en-CA" sz="1200" dirty="0"/>
          </a:p>
        </p:txBody>
      </p:sp>
      <p:sp>
        <p:nvSpPr>
          <p:cNvPr id="1051" name="Arc 1050"/>
          <p:cNvSpPr/>
          <p:nvPr/>
        </p:nvSpPr>
        <p:spPr>
          <a:xfrm>
            <a:off x="710815" y="1592408"/>
            <a:ext cx="45719" cy="97645"/>
          </a:xfrm>
          <a:prstGeom prst="arc">
            <a:avLst>
              <a:gd name="adj1" fmla="val 5527858"/>
              <a:gd name="adj2" fmla="val 158509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Arc 2"/>
          <p:cNvSpPr/>
          <p:nvPr/>
        </p:nvSpPr>
        <p:spPr>
          <a:xfrm>
            <a:off x="1906346" y="1353056"/>
            <a:ext cx="914400" cy="914400"/>
          </a:xfrm>
          <a:prstGeom prst="arc">
            <a:avLst>
              <a:gd name="adj1" fmla="val 20683006"/>
              <a:gd name="adj2" fmla="val 33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4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13</cp:revision>
  <dcterms:created xsi:type="dcterms:W3CDTF">2012-11-20T19:28:12Z</dcterms:created>
  <dcterms:modified xsi:type="dcterms:W3CDTF">2015-08-31T19:45:17Z</dcterms:modified>
</cp:coreProperties>
</file>