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0056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>
        <p:scale>
          <a:sx n="220" d="100"/>
          <a:sy n="220" d="100"/>
        </p:scale>
        <p:origin x="2004" y="-1674"/>
      </p:cViewPr>
      <p:guideLst>
        <p:guide orient="horz" pos="1588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3" y="1565779"/>
            <a:ext cx="3825479" cy="1080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56180"/>
            <a:ext cx="3150395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3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914" y="106178"/>
            <a:ext cx="1012626" cy="225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32" y="106178"/>
            <a:ext cx="2962870" cy="225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15" y="3238868"/>
            <a:ext cx="3825479" cy="1001062"/>
          </a:xfrm>
        </p:spPr>
        <p:txBody>
          <a:bodyPr anchor="t"/>
          <a:lstStyle>
            <a:lvl1pPr algn="l">
              <a:defRPr sz="3624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15" y="2136302"/>
            <a:ext cx="3825479" cy="1102571"/>
          </a:xfrm>
        </p:spPr>
        <p:txBody>
          <a:bodyPr anchor="b"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414183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2pPr>
            <a:lvl3pPr marL="828364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242544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4pPr>
            <a:lvl5pPr marL="1656727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5pPr>
            <a:lvl6pPr marL="207091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6pPr>
            <a:lvl7pPr marL="2485092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7pPr>
            <a:lvl8pPr marL="289927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8pPr>
            <a:lvl9pPr marL="3313459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32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790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1" y="1128253"/>
            <a:ext cx="1988530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31" y="1598434"/>
            <a:ext cx="1988530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225" y="1128253"/>
            <a:ext cx="1989311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6225" y="1598434"/>
            <a:ext cx="1989311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3" y="200693"/>
            <a:ext cx="1480653" cy="854052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95" y="200682"/>
            <a:ext cx="2515940" cy="4301768"/>
          </a:xfrm>
        </p:spPr>
        <p:txBody>
          <a:bodyPr/>
          <a:lstStyle>
            <a:lvl1pPr>
              <a:defRPr sz="2898"/>
            </a:lvl1pPr>
            <a:lvl2pPr>
              <a:defRPr sz="2538"/>
            </a:lvl2pPr>
            <a:lvl3pPr>
              <a:defRPr sz="2172"/>
            </a:lvl3pPr>
            <a:lvl4pPr>
              <a:defRPr sz="1810"/>
            </a:lvl4pPr>
            <a:lvl5pPr>
              <a:defRPr sz="1810"/>
            </a:lvl5pPr>
            <a:lvl6pPr>
              <a:defRPr sz="1810"/>
            </a:lvl6pPr>
            <a:lvl7pPr>
              <a:defRPr sz="1810"/>
            </a:lvl7pPr>
            <a:lvl8pPr>
              <a:defRPr sz="1810"/>
            </a:lvl8pPr>
            <a:lvl9pPr>
              <a:defRPr sz="1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33" y="1054735"/>
            <a:ext cx="1480653" cy="3447712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46" y="3528225"/>
            <a:ext cx="2700338" cy="416524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146" y="450366"/>
            <a:ext cx="2700338" cy="3024188"/>
          </a:xfrm>
        </p:spPr>
        <p:txBody>
          <a:bodyPr/>
          <a:lstStyle>
            <a:lvl1pPr marL="0" indent="0">
              <a:buNone/>
              <a:defRPr sz="2898"/>
            </a:lvl1pPr>
            <a:lvl2pPr marL="414183" indent="0">
              <a:buNone/>
              <a:defRPr sz="2538"/>
            </a:lvl2pPr>
            <a:lvl3pPr marL="828364" indent="0">
              <a:buNone/>
              <a:defRPr sz="2172"/>
            </a:lvl3pPr>
            <a:lvl4pPr marL="1242544" indent="0">
              <a:buNone/>
              <a:defRPr sz="1810"/>
            </a:lvl4pPr>
            <a:lvl5pPr marL="1656727" indent="0">
              <a:buNone/>
              <a:defRPr sz="1810"/>
            </a:lvl5pPr>
            <a:lvl6pPr marL="2070915" indent="0">
              <a:buNone/>
              <a:defRPr sz="1810"/>
            </a:lvl6pPr>
            <a:lvl7pPr marL="2485092" indent="0">
              <a:buNone/>
              <a:defRPr sz="1810"/>
            </a:lvl7pPr>
            <a:lvl8pPr marL="2899275" indent="0">
              <a:buNone/>
              <a:defRPr sz="1810"/>
            </a:lvl8pPr>
            <a:lvl9pPr marL="3313459" indent="0">
              <a:buNone/>
              <a:defRPr sz="181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146" y="3944760"/>
            <a:ext cx="2700338" cy="591536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5" y="1176085"/>
            <a:ext cx="4050506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032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10/09/2015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696" y="4671630"/>
            <a:ext cx="1425179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5407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8364" rtl="0" eaLnBrk="1" latinLnBrk="0" hangingPunct="1"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638" indent="-310638" algn="l" defTabSz="828364" rtl="0" eaLnBrk="1" latinLnBrk="0" hangingPunct="1">
        <a:spcBef>
          <a:spcPct val="20000"/>
        </a:spcBef>
        <a:buFont typeface="Arial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1pPr>
      <a:lvl2pPr marL="673048" indent="-258865" algn="l" defTabSz="828364" rtl="0" eaLnBrk="1" latinLnBrk="0" hangingPunct="1">
        <a:spcBef>
          <a:spcPct val="20000"/>
        </a:spcBef>
        <a:buFont typeface="Arial" pitchFamily="34" charset="0"/>
        <a:buChar char="–"/>
        <a:defRPr sz="2538" kern="1200">
          <a:solidFill>
            <a:schemeClr val="tx1"/>
          </a:solidFill>
          <a:latin typeface="+mn-lt"/>
          <a:ea typeface="+mn-ea"/>
          <a:cs typeface="+mn-cs"/>
        </a:defRPr>
      </a:lvl2pPr>
      <a:lvl3pPr marL="1035455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449636" indent="-207089" algn="l" defTabSz="828364" rtl="0" eaLnBrk="1" latinLnBrk="0" hangingPunct="1">
        <a:spcBef>
          <a:spcPct val="20000"/>
        </a:spcBef>
        <a:buFont typeface="Arial" pitchFamily="34" charset="0"/>
        <a:buChar char="–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63818" indent="-207089" algn="l" defTabSz="828364" rtl="0" eaLnBrk="1" latinLnBrk="0" hangingPunct="1">
        <a:spcBef>
          <a:spcPct val="20000"/>
        </a:spcBef>
        <a:buFont typeface="Arial" pitchFamily="34" charset="0"/>
        <a:buChar char="»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7800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692186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10636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520547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183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36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54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727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091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092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27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459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/>
          <p:cNvSpPr/>
          <p:nvPr/>
        </p:nvSpPr>
        <p:spPr>
          <a:xfrm>
            <a:off x="832664" y="3536206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Rounded Rectangle 195"/>
          <p:cNvSpPr/>
          <p:nvPr/>
        </p:nvSpPr>
        <p:spPr>
          <a:xfrm>
            <a:off x="840589" y="1845852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Parallelogram 156"/>
          <p:cNvSpPr/>
          <p:nvPr/>
        </p:nvSpPr>
        <p:spPr>
          <a:xfrm>
            <a:off x="947023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Up Arrow 157"/>
          <p:cNvSpPr/>
          <p:nvPr/>
        </p:nvSpPr>
        <p:spPr>
          <a:xfrm rot="720013">
            <a:off x="1687260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/>
          <p:cNvSpPr txBox="1"/>
          <p:nvPr/>
        </p:nvSpPr>
        <p:spPr>
          <a:xfrm>
            <a:off x="801316" y="1175625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Standing RF Wave</a:t>
            </a:r>
            <a:endParaRPr lang="en-CA" dirty="0"/>
          </a:p>
        </p:txBody>
      </p:sp>
      <p:sp>
        <p:nvSpPr>
          <p:cNvPr id="160" name="TextBox 159"/>
          <p:cNvSpPr txBox="1"/>
          <p:nvPr/>
        </p:nvSpPr>
        <p:spPr>
          <a:xfrm>
            <a:off x="2893393" y="-3142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  <a:endParaRPr lang="en-CA" dirty="0"/>
          </a:p>
        </p:txBody>
      </p:sp>
      <p:sp>
        <p:nvSpPr>
          <p:cNvPr id="161" name="TextBox 160"/>
          <p:cNvSpPr txBox="1"/>
          <p:nvPr/>
        </p:nvSpPr>
        <p:spPr>
          <a:xfrm>
            <a:off x="2890796" y="2427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  <a:endParaRPr lang="en-CA" dirty="0"/>
          </a:p>
        </p:txBody>
      </p:sp>
      <p:sp>
        <p:nvSpPr>
          <p:cNvPr id="162" name="TextBox 161"/>
          <p:cNvSpPr txBox="1"/>
          <p:nvPr/>
        </p:nvSpPr>
        <p:spPr>
          <a:xfrm>
            <a:off x="2895141" y="664992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  <a:endParaRPr lang="en-CA" dirty="0"/>
          </a:p>
        </p:txBody>
      </p:sp>
      <p:sp>
        <p:nvSpPr>
          <p:cNvPr id="163" name="TextBox 162"/>
          <p:cNvSpPr txBox="1"/>
          <p:nvPr/>
        </p:nvSpPr>
        <p:spPr>
          <a:xfrm>
            <a:off x="2919708" y="947835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  <a:endParaRPr lang="en-CA" dirty="0"/>
          </a:p>
        </p:txBody>
      </p:sp>
      <p:cxnSp>
        <p:nvCxnSpPr>
          <p:cNvPr id="164" name="Straight Connector 163"/>
          <p:cNvCxnSpPr>
            <a:stCxn id="157" idx="5"/>
          </p:cNvCxnSpPr>
          <p:nvPr/>
        </p:nvCxnSpPr>
        <p:spPr>
          <a:xfrm flipH="1">
            <a:off x="191199" y="5870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797971" y="649646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7" idx="5"/>
          </p:cNvCxnSpPr>
          <p:nvPr/>
        </p:nvCxnSpPr>
        <p:spPr>
          <a:xfrm>
            <a:off x="1073037" y="5870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2397116" y="849620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445809" y="7065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695586" y="767172"/>
            <a:ext cx="237143" cy="7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833527" y="367127"/>
            <a:ext cx="684000" cy="16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7" idx="5"/>
          </p:cNvCxnSpPr>
          <p:nvPr/>
        </p:nvCxnSpPr>
        <p:spPr>
          <a:xfrm flipV="1">
            <a:off x="1073037" y="480870"/>
            <a:ext cx="1421972" cy="106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17527" y="286849"/>
            <a:ext cx="183688" cy="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01215" y="198637"/>
            <a:ext cx="225842" cy="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504117" y="420948"/>
            <a:ext cx="422940" cy="5992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60024" y="529176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77" name="Rounded Rectangle 176"/>
          <p:cNvSpPr/>
          <p:nvPr/>
        </p:nvSpPr>
        <p:spPr>
          <a:xfrm>
            <a:off x="2618267" y="1845852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Parallelogram 177"/>
          <p:cNvSpPr/>
          <p:nvPr/>
        </p:nvSpPr>
        <p:spPr>
          <a:xfrm>
            <a:off x="945537" y="1885991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Up Arrow 178"/>
          <p:cNvSpPr/>
          <p:nvPr/>
        </p:nvSpPr>
        <p:spPr>
          <a:xfrm rot="720013">
            <a:off x="1685774" y="1991603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TextBox 179"/>
          <p:cNvSpPr txBox="1"/>
          <p:nvPr/>
        </p:nvSpPr>
        <p:spPr>
          <a:xfrm>
            <a:off x="780513" y="2978671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Standing RF Wave</a:t>
            </a:r>
            <a:endParaRPr lang="en-CA" dirty="0"/>
          </a:p>
        </p:txBody>
      </p:sp>
      <p:sp>
        <p:nvSpPr>
          <p:cNvPr id="181" name="TextBox 180"/>
          <p:cNvSpPr txBox="1"/>
          <p:nvPr/>
        </p:nvSpPr>
        <p:spPr>
          <a:xfrm>
            <a:off x="2891907" y="1799904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  <a:endParaRPr lang="en-CA" dirty="0"/>
          </a:p>
        </p:txBody>
      </p:sp>
      <p:sp>
        <p:nvSpPr>
          <p:cNvPr id="182" name="TextBox 181"/>
          <p:cNvSpPr txBox="1"/>
          <p:nvPr/>
        </p:nvSpPr>
        <p:spPr>
          <a:xfrm>
            <a:off x="2889310" y="2045789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  <a:endParaRPr lang="en-CA" dirty="0"/>
          </a:p>
        </p:txBody>
      </p:sp>
      <p:sp>
        <p:nvSpPr>
          <p:cNvPr id="183" name="TextBox 182"/>
          <p:cNvSpPr txBox="1"/>
          <p:nvPr/>
        </p:nvSpPr>
        <p:spPr>
          <a:xfrm>
            <a:off x="2895141" y="2476339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  <a:endParaRPr lang="en-CA" dirty="0"/>
          </a:p>
        </p:txBody>
      </p:sp>
      <p:sp>
        <p:nvSpPr>
          <p:cNvPr id="184" name="TextBox 183"/>
          <p:cNvSpPr txBox="1"/>
          <p:nvPr/>
        </p:nvSpPr>
        <p:spPr>
          <a:xfrm>
            <a:off x="2918222" y="2750881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  <a:endParaRPr lang="en-CA" dirty="0"/>
          </a:p>
        </p:txBody>
      </p:sp>
      <p:cxnSp>
        <p:nvCxnSpPr>
          <p:cNvPr id="185" name="Straight Connector 184"/>
          <p:cNvCxnSpPr>
            <a:stCxn id="178" idx="5"/>
          </p:cNvCxnSpPr>
          <p:nvPr/>
        </p:nvCxnSpPr>
        <p:spPr>
          <a:xfrm flipH="1">
            <a:off x="189713" y="2390047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796485" y="2452692"/>
            <a:ext cx="601827" cy="1999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8" idx="5"/>
          </p:cNvCxnSpPr>
          <p:nvPr/>
        </p:nvCxnSpPr>
        <p:spPr>
          <a:xfrm>
            <a:off x="1071551" y="2390047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395630" y="2652666"/>
            <a:ext cx="480757" cy="2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444323" y="2509588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711436" y="2574552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832041" y="2170173"/>
            <a:ext cx="684000" cy="16204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5"/>
          </p:cNvCxnSpPr>
          <p:nvPr/>
        </p:nvCxnSpPr>
        <p:spPr>
          <a:xfrm flipV="1">
            <a:off x="1071551" y="2283916"/>
            <a:ext cx="1421972" cy="1061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516041" y="2089895"/>
            <a:ext cx="183688" cy="802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699729" y="2001683"/>
            <a:ext cx="225842" cy="8821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502631" y="2223994"/>
            <a:ext cx="422940" cy="5992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-55311" y="2384624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98" name="Rounded Rectangle 197"/>
          <p:cNvSpPr/>
          <p:nvPr/>
        </p:nvSpPr>
        <p:spPr>
          <a:xfrm>
            <a:off x="2610342" y="3536206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Parallelogram 198"/>
          <p:cNvSpPr/>
          <p:nvPr/>
        </p:nvSpPr>
        <p:spPr>
          <a:xfrm>
            <a:off x="937612" y="35763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TextBox 200"/>
          <p:cNvSpPr txBox="1"/>
          <p:nvPr/>
        </p:nvSpPr>
        <p:spPr>
          <a:xfrm>
            <a:off x="657560" y="4681847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Standing </a:t>
            </a:r>
            <a:r>
              <a:rPr lang="en-CA" dirty="0"/>
              <a:t>RF Wave</a:t>
            </a:r>
            <a:endParaRPr lang="en-CA" dirty="0"/>
          </a:p>
        </p:txBody>
      </p:sp>
      <p:sp>
        <p:nvSpPr>
          <p:cNvPr id="203" name="TextBox 202"/>
          <p:cNvSpPr txBox="1"/>
          <p:nvPr/>
        </p:nvSpPr>
        <p:spPr>
          <a:xfrm>
            <a:off x="2881385" y="37361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  <a:endParaRPr lang="en-CA" dirty="0"/>
          </a:p>
        </p:txBody>
      </p:sp>
      <p:sp>
        <p:nvSpPr>
          <p:cNvPr id="204" name="TextBox 203"/>
          <p:cNvSpPr txBox="1"/>
          <p:nvPr/>
        </p:nvSpPr>
        <p:spPr>
          <a:xfrm>
            <a:off x="2887216" y="4166693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  <a:endParaRPr lang="en-CA" dirty="0"/>
          </a:p>
        </p:txBody>
      </p:sp>
      <p:cxnSp>
        <p:nvCxnSpPr>
          <p:cNvPr id="206" name="Straight Connector 205"/>
          <p:cNvCxnSpPr>
            <a:stCxn id="199" idx="5"/>
          </p:cNvCxnSpPr>
          <p:nvPr/>
        </p:nvCxnSpPr>
        <p:spPr>
          <a:xfrm flipH="1">
            <a:off x="181788" y="4080401"/>
            <a:ext cx="88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9" idx="5"/>
          </p:cNvCxnSpPr>
          <p:nvPr/>
        </p:nvCxnSpPr>
        <p:spPr>
          <a:xfrm>
            <a:off x="1063626" y="4080401"/>
            <a:ext cx="1372739" cy="11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436398" y="4199942"/>
            <a:ext cx="255407" cy="6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703511" y="4264906"/>
            <a:ext cx="238166" cy="78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99" idx="5"/>
          </p:cNvCxnSpPr>
          <p:nvPr/>
        </p:nvCxnSpPr>
        <p:spPr>
          <a:xfrm flipV="1">
            <a:off x="1063626" y="3974270"/>
            <a:ext cx="1421972" cy="1061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494706" y="3914348"/>
            <a:ext cx="422940" cy="59923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76095" y="4066373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-38765" y="-4334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</a:t>
            </a:r>
            <a:endParaRPr lang="en-CA" dirty="0"/>
          </a:p>
        </p:txBody>
      </p:sp>
      <p:sp>
        <p:nvSpPr>
          <p:cNvPr id="220" name="TextBox 219"/>
          <p:cNvSpPr txBox="1"/>
          <p:nvPr/>
        </p:nvSpPr>
        <p:spPr>
          <a:xfrm>
            <a:off x="-3354" y="1820676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(b)</a:t>
            </a:r>
            <a:endParaRPr lang="en-CA" dirty="0"/>
          </a:p>
        </p:txBody>
      </p:sp>
      <p:sp>
        <p:nvSpPr>
          <p:cNvPr id="221" name="TextBox 220"/>
          <p:cNvSpPr txBox="1"/>
          <p:nvPr/>
        </p:nvSpPr>
        <p:spPr>
          <a:xfrm>
            <a:off x="-60024" y="3486819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(c)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12</cp:revision>
  <dcterms:created xsi:type="dcterms:W3CDTF">2012-11-14T19:32:22Z</dcterms:created>
  <dcterms:modified xsi:type="dcterms:W3CDTF">2015-09-10T21:15:35Z</dcterms:modified>
</cp:coreProperties>
</file>