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921625" cy="19796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758" y="-1674"/>
      </p:cViewPr>
      <p:guideLst>
        <p:guide orient="horz" pos="624"/>
        <p:guide pos="24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3" y="614963"/>
            <a:ext cx="6733381" cy="4243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4" y="1121780"/>
            <a:ext cx="5545138" cy="5059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7783-8C69-40BD-89EC-E9C1E4141CA3}" type="datetimeFigureOut">
              <a:rPr lang="en-CA" smtClean="0"/>
              <a:t>02/01/2013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E708-8CC3-47E8-A853-B90BAB131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775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7783-8C69-40BD-89EC-E9C1E4141CA3}" type="datetimeFigureOut">
              <a:rPr lang="en-CA" smtClean="0"/>
              <a:t>02/01/2013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E708-8CC3-47E8-A853-B90BAB131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36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8" y="79277"/>
            <a:ext cx="1782366" cy="168908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2" y="79277"/>
            <a:ext cx="5215070" cy="168908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7783-8C69-40BD-89EC-E9C1E4141CA3}" type="datetimeFigureOut">
              <a:rPr lang="en-CA" smtClean="0"/>
              <a:t>02/01/2013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E708-8CC3-47E8-A853-B90BAB131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630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7783-8C69-40BD-89EC-E9C1E4141CA3}" type="datetimeFigureOut">
              <a:rPr lang="en-CA" smtClean="0"/>
              <a:t>02/01/2013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E708-8CC3-47E8-A853-B90BAB131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62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4" y="1272087"/>
            <a:ext cx="6733381" cy="39317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4" y="839045"/>
            <a:ext cx="6733381" cy="4330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7783-8C69-40BD-89EC-E9C1E4141CA3}" type="datetimeFigureOut">
              <a:rPr lang="en-CA" smtClean="0"/>
              <a:t>02/01/2013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E708-8CC3-47E8-A853-B90BAB131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944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1" y="461913"/>
            <a:ext cx="3498718" cy="1306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6" y="461913"/>
            <a:ext cx="3498718" cy="1306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7783-8C69-40BD-89EC-E9C1E4141CA3}" type="datetimeFigureOut">
              <a:rPr lang="en-CA" smtClean="0"/>
              <a:t>02/01/2013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E708-8CC3-47E8-A853-B90BAB131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229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1" y="443123"/>
            <a:ext cx="3500093" cy="184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1" y="627797"/>
            <a:ext cx="3500093" cy="11405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8" y="443123"/>
            <a:ext cx="3501468" cy="184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8" y="627797"/>
            <a:ext cx="3501468" cy="11405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7783-8C69-40BD-89EC-E9C1E4141CA3}" type="datetimeFigureOut">
              <a:rPr lang="en-CA" smtClean="0"/>
              <a:t>02/01/2013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E708-8CC3-47E8-A853-B90BAB131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733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7783-8C69-40BD-89EC-E9C1E4141CA3}" type="datetimeFigureOut">
              <a:rPr lang="en-CA" smtClean="0"/>
              <a:t>02/01/2013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E708-8CC3-47E8-A853-B90BAB131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135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7783-8C69-40BD-89EC-E9C1E4141CA3}" type="datetimeFigureOut">
              <a:rPr lang="en-CA" smtClean="0"/>
              <a:t>02/01/2013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E708-8CC3-47E8-A853-B90BAB131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094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3" y="78818"/>
            <a:ext cx="2606160" cy="3354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78820"/>
            <a:ext cx="4428408" cy="1689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3" y="414253"/>
            <a:ext cx="2606160" cy="13541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7783-8C69-40BD-89EC-E9C1E4141CA3}" type="datetimeFigureOut">
              <a:rPr lang="en-CA" smtClean="0"/>
              <a:t>02/01/2013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E708-8CC3-47E8-A853-B90BAB131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50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4" y="1385731"/>
            <a:ext cx="4752975" cy="16359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4" y="176882"/>
            <a:ext cx="4752975" cy="11877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4" y="1549324"/>
            <a:ext cx="4752975" cy="2323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7783-8C69-40BD-89EC-E9C1E4141CA3}" type="datetimeFigureOut">
              <a:rPr lang="en-CA" smtClean="0"/>
              <a:t>02/01/2013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5E708-8CC3-47E8-A853-B90BAB131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965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1" y="79276"/>
            <a:ext cx="7129463" cy="329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1" y="461913"/>
            <a:ext cx="7129463" cy="130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1" y="1834809"/>
            <a:ext cx="1848379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57783-8C69-40BD-89EC-E9C1E4141CA3}" type="datetimeFigureOut">
              <a:rPr lang="en-CA" smtClean="0"/>
              <a:t>02/01/2013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6" y="1834809"/>
            <a:ext cx="2508515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5" y="1834809"/>
            <a:ext cx="1848379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5E708-8CC3-47E8-A853-B90BAB131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855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0" name="Straight Connector 349"/>
          <p:cNvCxnSpPr/>
          <p:nvPr/>
        </p:nvCxnSpPr>
        <p:spPr>
          <a:xfrm>
            <a:off x="942280" y="406459"/>
            <a:ext cx="0" cy="360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1" name="Rectangle 350"/>
          <p:cNvSpPr/>
          <p:nvPr/>
        </p:nvSpPr>
        <p:spPr>
          <a:xfrm>
            <a:off x="2466404" y="644056"/>
            <a:ext cx="792088" cy="6122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2" name="Rounded Rectangle 351"/>
          <p:cNvSpPr/>
          <p:nvPr/>
        </p:nvSpPr>
        <p:spPr>
          <a:xfrm>
            <a:off x="2246362" y="477661"/>
            <a:ext cx="144016" cy="93149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3" name="Rounded Rectangle 352"/>
          <p:cNvSpPr/>
          <p:nvPr/>
        </p:nvSpPr>
        <p:spPr>
          <a:xfrm>
            <a:off x="3330735" y="479681"/>
            <a:ext cx="144016" cy="93149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4" name="Flowchart: Manual Input 353"/>
          <p:cNvSpPr/>
          <p:nvPr/>
        </p:nvSpPr>
        <p:spPr>
          <a:xfrm rot="16200000">
            <a:off x="3228224" y="853396"/>
            <a:ext cx="869304" cy="180020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5" name="Straight Connector 354"/>
          <p:cNvCxnSpPr/>
          <p:nvPr/>
        </p:nvCxnSpPr>
        <p:spPr>
          <a:xfrm>
            <a:off x="940760" y="1132344"/>
            <a:ext cx="0" cy="360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5427348" y="406459"/>
            <a:ext cx="0" cy="360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5425828" y="1132344"/>
            <a:ext cx="0" cy="360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8" name="Rectangle 357"/>
          <p:cNvSpPr/>
          <p:nvPr/>
        </p:nvSpPr>
        <p:spPr>
          <a:xfrm>
            <a:off x="7650748" y="331338"/>
            <a:ext cx="204299" cy="12241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9" name="Straight Connector 358"/>
          <p:cNvCxnSpPr/>
          <p:nvPr/>
        </p:nvCxnSpPr>
        <p:spPr>
          <a:xfrm>
            <a:off x="1302320" y="406459"/>
            <a:ext cx="0" cy="1085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0" name="Flowchart: Manual Input 359"/>
          <p:cNvSpPr/>
          <p:nvPr/>
        </p:nvSpPr>
        <p:spPr>
          <a:xfrm rot="5400000">
            <a:off x="3449221" y="853396"/>
            <a:ext cx="869304" cy="180020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1" name="Straight Connector 360"/>
          <p:cNvCxnSpPr/>
          <p:nvPr/>
        </p:nvCxnSpPr>
        <p:spPr>
          <a:xfrm flipH="1" flipV="1">
            <a:off x="49949" y="945428"/>
            <a:ext cx="7805099" cy="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>
            <a:off x="4974728" y="427258"/>
            <a:ext cx="0" cy="1085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6054848" y="422922"/>
            <a:ext cx="0" cy="1085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Trapezoid 363"/>
          <p:cNvSpPr/>
          <p:nvPr/>
        </p:nvSpPr>
        <p:spPr>
          <a:xfrm rot="16200000">
            <a:off x="7069843" y="816817"/>
            <a:ext cx="908634" cy="253177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5" name="Straight Connector 364"/>
          <p:cNvCxnSpPr>
            <a:endCxn id="351" idx="1"/>
          </p:cNvCxnSpPr>
          <p:nvPr/>
        </p:nvCxnSpPr>
        <p:spPr>
          <a:xfrm>
            <a:off x="49949" y="950190"/>
            <a:ext cx="241645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>
            <a:stCxn id="351" idx="1"/>
          </p:cNvCxnSpPr>
          <p:nvPr/>
        </p:nvCxnSpPr>
        <p:spPr>
          <a:xfrm flipV="1">
            <a:off x="2466404" y="910515"/>
            <a:ext cx="1507479" cy="39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3955881" y="910065"/>
            <a:ext cx="1018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4974728" y="910515"/>
            <a:ext cx="108012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6054848" y="982523"/>
            <a:ext cx="1332000" cy="0"/>
          </a:xfrm>
          <a:prstGeom prst="line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 flipH="1">
            <a:off x="1302320" y="766499"/>
            <a:ext cx="1164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 flipH="1">
            <a:off x="150192" y="766499"/>
            <a:ext cx="1152128" cy="611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 flipV="1">
            <a:off x="2448402" y="726823"/>
            <a:ext cx="1507479" cy="39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3973883" y="726823"/>
            <a:ext cx="1000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>
            <a:off x="4974728" y="726823"/>
            <a:ext cx="1080120" cy="47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6054848" y="1198547"/>
            <a:ext cx="1332000" cy="0"/>
          </a:xfrm>
          <a:prstGeom prst="line">
            <a:avLst/>
          </a:prstGeom>
          <a:ln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flipH="1" flipV="1">
            <a:off x="150192" y="508754"/>
            <a:ext cx="1152128" cy="623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1302320" y="1132344"/>
            <a:ext cx="1146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 flipV="1">
            <a:off x="2440136" y="1092668"/>
            <a:ext cx="1507479" cy="39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3955881" y="1092668"/>
            <a:ext cx="1018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 flipV="1">
            <a:off x="4974728" y="726824"/>
            <a:ext cx="1080120" cy="36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/>
          <p:nvPr/>
        </p:nvCxnSpPr>
        <p:spPr>
          <a:xfrm>
            <a:off x="6054848" y="726823"/>
            <a:ext cx="1342723" cy="0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2318370" y="1492384"/>
            <a:ext cx="544078" cy="138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 flipV="1">
            <a:off x="2862448" y="1492384"/>
            <a:ext cx="528104" cy="138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2862448" y="1630595"/>
            <a:ext cx="0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 flipV="1">
            <a:off x="2862448" y="262443"/>
            <a:ext cx="0" cy="324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3708652" y="1498088"/>
            <a:ext cx="90010" cy="69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 flipV="1">
            <a:off x="3798662" y="1504872"/>
            <a:ext cx="69714" cy="65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3800547" y="1561489"/>
            <a:ext cx="0" cy="141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flipV="1">
            <a:off x="1374328" y="406459"/>
            <a:ext cx="144016" cy="82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1518344" y="267206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 flipV="1">
            <a:off x="5514788" y="406459"/>
            <a:ext cx="108012" cy="7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 flipV="1">
            <a:off x="5622800" y="267206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>
            <a:off x="7495008" y="1449357"/>
            <a:ext cx="0" cy="22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TextBox 393"/>
          <p:cNvSpPr txBox="1"/>
          <p:nvPr/>
        </p:nvSpPr>
        <p:spPr>
          <a:xfrm>
            <a:off x="873744" y="27665"/>
            <a:ext cx="1350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Plano-Convex </a:t>
            </a:r>
            <a:r>
              <a:rPr lang="en-CA" sz="1200" dirty="0" smtClean="0"/>
              <a:t>Lens</a:t>
            </a:r>
            <a:endParaRPr lang="en-CA" sz="1200" dirty="0"/>
          </a:p>
        </p:txBody>
      </p:sp>
      <p:sp>
        <p:nvSpPr>
          <p:cNvPr id="395" name="TextBox 394"/>
          <p:cNvSpPr txBox="1"/>
          <p:nvPr/>
        </p:nvSpPr>
        <p:spPr>
          <a:xfrm>
            <a:off x="2603915" y="27665"/>
            <a:ext cx="517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AOTF</a:t>
            </a:r>
            <a:endParaRPr lang="en-CA" sz="1200" dirty="0"/>
          </a:p>
        </p:txBody>
      </p:sp>
      <p:sp>
        <p:nvSpPr>
          <p:cNvPr id="396" name="TextBox 395"/>
          <p:cNvSpPr txBox="1"/>
          <p:nvPr/>
        </p:nvSpPr>
        <p:spPr>
          <a:xfrm>
            <a:off x="5250967" y="27664"/>
            <a:ext cx="743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Aperture</a:t>
            </a:r>
            <a:endParaRPr lang="en-CA" sz="1200" dirty="0"/>
          </a:p>
        </p:txBody>
      </p:sp>
      <p:sp>
        <p:nvSpPr>
          <p:cNvPr id="397" name="TextBox 396"/>
          <p:cNvSpPr txBox="1"/>
          <p:nvPr/>
        </p:nvSpPr>
        <p:spPr>
          <a:xfrm>
            <a:off x="6270872" y="1659735"/>
            <a:ext cx="1664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Spectrometer  entrance</a:t>
            </a:r>
          </a:p>
        </p:txBody>
      </p:sp>
      <p:sp>
        <p:nvSpPr>
          <p:cNvPr id="398" name="TextBox 397"/>
          <p:cNvSpPr txBox="1"/>
          <p:nvPr/>
        </p:nvSpPr>
        <p:spPr>
          <a:xfrm>
            <a:off x="3501426" y="165973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Prisms</a:t>
            </a:r>
            <a:endParaRPr lang="en-CA" sz="1200" dirty="0"/>
          </a:p>
        </p:txBody>
      </p:sp>
      <p:sp>
        <p:nvSpPr>
          <p:cNvPr id="399" name="TextBox 398"/>
          <p:cNvSpPr txBox="1"/>
          <p:nvPr/>
        </p:nvSpPr>
        <p:spPr>
          <a:xfrm>
            <a:off x="2258938" y="1659736"/>
            <a:ext cx="1204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Linear Polarizers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85310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5</cp:revision>
  <dcterms:created xsi:type="dcterms:W3CDTF">2012-12-10T17:47:31Z</dcterms:created>
  <dcterms:modified xsi:type="dcterms:W3CDTF">2013-01-03T01:05:28Z</dcterms:modified>
</cp:coreProperties>
</file>