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8064500" cy="39782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80" d="100"/>
          <a:sy n="180" d="100"/>
        </p:scale>
        <p:origin x="16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8063" y="651074"/>
            <a:ext cx="6048375" cy="1385029"/>
          </a:xfrm>
        </p:spPr>
        <p:txBody>
          <a:bodyPr anchor="b"/>
          <a:lstStyle>
            <a:lvl1pPr algn="ctr">
              <a:defRPr sz="348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8063" y="2089516"/>
            <a:ext cx="6048375" cy="960495"/>
          </a:xfrm>
        </p:spPr>
        <p:txBody>
          <a:bodyPr/>
          <a:lstStyle>
            <a:lvl1pPr marL="0" indent="0" algn="ctr">
              <a:buNone/>
              <a:defRPr sz="1392"/>
            </a:lvl1pPr>
            <a:lvl2pPr marL="265222" indent="0" algn="ctr">
              <a:buNone/>
              <a:defRPr sz="1160"/>
            </a:lvl2pPr>
            <a:lvl3pPr marL="530443" indent="0" algn="ctr">
              <a:buNone/>
              <a:defRPr sz="1044"/>
            </a:lvl3pPr>
            <a:lvl4pPr marL="795665" indent="0" algn="ctr">
              <a:buNone/>
              <a:defRPr sz="928"/>
            </a:lvl4pPr>
            <a:lvl5pPr marL="1060887" indent="0" algn="ctr">
              <a:buNone/>
              <a:defRPr sz="928"/>
            </a:lvl5pPr>
            <a:lvl6pPr marL="1326109" indent="0" algn="ctr">
              <a:buNone/>
              <a:defRPr sz="928"/>
            </a:lvl6pPr>
            <a:lvl7pPr marL="1591330" indent="0" algn="ctr">
              <a:buNone/>
              <a:defRPr sz="928"/>
            </a:lvl7pPr>
            <a:lvl8pPr marL="1856552" indent="0" algn="ctr">
              <a:buNone/>
              <a:defRPr sz="928"/>
            </a:lvl8pPr>
            <a:lvl9pPr marL="2121774" indent="0" algn="ctr">
              <a:buNone/>
              <a:defRPr sz="928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D9745-221C-4981-BEF3-71AF8EF92D6B}" type="datetimeFigureOut">
              <a:rPr lang="en-CA" smtClean="0"/>
              <a:t>18/09/2015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90004-7974-49E3-8696-353A4CC4BD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7970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D9745-221C-4981-BEF3-71AF8EF92D6B}" type="datetimeFigureOut">
              <a:rPr lang="en-CA" smtClean="0"/>
              <a:t>18/09/2015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90004-7974-49E3-8696-353A4CC4BD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7018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71158" y="211806"/>
            <a:ext cx="1738908" cy="3371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4434" y="211806"/>
            <a:ext cx="5115917" cy="33714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D9745-221C-4981-BEF3-71AF8EF92D6B}" type="datetimeFigureOut">
              <a:rPr lang="en-CA" smtClean="0"/>
              <a:t>18/09/2015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90004-7974-49E3-8696-353A4CC4BD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145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D9745-221C-4981-BEF3-71AF8EF92D6B}" type="datetimeFigureOut">
              <a:rPr lang="en-CA" smtClean="0"/>
              <a:t>18/09/2015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90004-7974-49E3-8696-353A4CC4BD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9113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234" y="991806"/>
            <a:ext cx="6955631" cy="1654852"/>
          </a:xfrm>
        </p:spPr>
        <p:txBody>
          <a:bodyPr anchor="b"/>
          <a:lstStyle>
            <a:lvl1pPr>
              <a:defRPr sz="348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0234" y="2662314"/>
            <a:ext cx="6955631" cy="870247"/>
          </a:xfrm>
        </p:spPr>
        <p:txBody>
          <a:bodyPr/>
          <a:lstStyle>
            <a:lvl1pPr marL="0" indent="0">
              <a:buNone/>
              <a:defRPr sz="1392">
                <a:solidFill>
                  <a:schemeClr val="tx1">
                    <a:tint val="75000"/>
                  </a:schemeClr>
                </a:solidFill>
              </a:defRPr>
            </a:lvl1pPr>
            <a:lvl2pPr marL="265222" indent="0">
              <a:buNone/>
              <a:defRPr sz="1160">
                <a:solidFill>
                  <a:schemeClr val="tx1">
                    <a:tint val="75000"/>
                  </a:schemeClr>
                </a:solidFill>
              </a:defRPr>
            </a:lvl2pPr>
            <a:lvl3pPr marL="530443" indent="0">
              <a:buNone/>
              <a:defRPr sz="1044">
                <a:solidFill>
                  <a:schemeClr val="tx1">
                    <a:tint val="75000"/>
                  </a:schemeClr>
                </a:solidFill>
              </a:defRPr>
            </a:lvl3pPr>
            <a:lvl4pPr marL="795665" indent="0">
              <a:buNone/>
              <a:defRPr sz="928">
                <a:solidFill>
                  <a:schemeClr val="tx1">
                    <a:tint val="75000"/>
                  </a:schemeClr>
                </a:solidFill>
              </a:defRPr>
            </a:lvl4pPr>
            <a:lvl5pPr marL="1060887" indent="0">
              <a:buNone/>
              <a:defRPr sz="928">
                <a:solidFill>
                  <a:schemeClr val="tx1">
                    <a:tint val="75000"/>
                  </a:schemeClr>
                </a:solidFill>
              </a:defRPr>
            </a:lvl5pPr>
            <a:lvl6pPr marL="1326109" indent="0">
              <a:buNone/>
              <a:defRPr sz="928">
                <a:solidFill>
                  <a:schemeClr val="tx1">
                    <a:tint val="75000"/>
                  </a:schemeClr>
                </a:solidFill>
              </a:defRPr>
            </a:lvl6pPr>
            <a:lvl7pPr marL="1591330" indent="0">
              <a:buNone/>
              <a:defRPr sz="928">
                <a:solidFill>
                  <a:schemeClr val="tx1">
                    <a:tint val="75000"/>
                  </a:schemeClr>
                </a:solidFill>
              </a:defRPr>
            </a:lvl7pPr>
            <a:lvl8pPr marL="1856552" indent="0">
              <a:buNone/>
              <a:defRPr sz="928">
                <a:solidFill>
                  <a:schemeClr val="tx1">
                    <a:tint val="75000"/>
                  </a:schemeClr>
                </a:solidFill>
              </a:defRPr>
            </a:lvl8pPr>
            <a:lvl9pPr marL="2121774" indent="0">
              <a:buNone/>
              <a:defRPr sz="9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D9745-221C-4981-BEF3-71AF8EF92D6B}" type="datetimeFigureOut">
              <a:rPr lang="en-CA" smtClean="0"/>
              <a:t>18/09/2015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90004-7974-49E3-8696-353A4CC4BD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8985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4434" y="1059032"/>
            <a:ext cx="3427413" cy="2524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82653" y="1059032"/>
            <a:ext cx="3427413" cy="2524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D9745-221C-4981-BEF3-71AF8EF92D6B}" type="datetimeFigureOut">
              <a:rPr lang="en-CA" smtClean="0"/>
              <a:t>18/09/2015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90004-7974-49E3-8696-353A4CC4BD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0825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485" y="211807"/>
            <a:ext cx="6955631" cy="7689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5485" y="975230"/>
            <a:ext cx="3411661" cy="477945"/>
          </a:xfrm>
        </p:spPr>
        <p:txBody>
          <a:bodyPr anchor="b"/>
          <a:lstStyle>
            <a:lvl1pPr marL="0" indent="0">
              <a:buNone/>
              <a:defRPr sz="1392" b="1"/>
            </a:lvl1pPr>
            <a:lvl2pPr marL="265222" indent="0">
              <a:buNone/>
              <a:defRPr sz="1160" b="1"/>
            </a:lvl2pPr>
            <a:lvl3pPr marL="530443" indent="0">
              <a:buNone/>
              <a:defRPr sz="1044" b="1"/>
            </a:lvl3pPr>
            <a:lvl4pPr marL="795665" indent="0">
              <a:buNone/>
              <a:defRPr sz="928" b="1"/>
            </a:lvl4pPr>
            <a:lvl5pPr marL="1060887" indent="0">
              <a:buNone/>
              <a:defRPr sz="928" b="1"/>
            </a:lvl5pPr>
            <a:lvl6pPr marL="1326109" indent="0">
              <a:buNone/>
              <a:defRPr sz="928" b="1"/>
            </a:lvl6pPr>
            <a:lvl7pPr marL="1591330" indent="0">
              <a:buNone/>
              <a:defRPr sz="928" b="1"/>
            </a:lvl7pPr>
            <a:lvl8pPr marL="1856552" indent="0">
              <a:buNone/>
              <a:defRPr sz="928" b="1"/>
            </a:lvl8pPr>
            <a:lvl9pPr marL="2121774" indent="0">
              <a:buNone/>
              <a:defRPr sz="92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85" y="1453176"/>
            <a:ext cx="3411661" cy="213740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82653" y="975230"/>
            <a:ext cx="3428463" cy="477945"/>
          </a:xfrm>
        </p:spPr>
        <p:txBody>
          <a:bodyPr anchor="b"/>
          <a:lstStyle>
            <a:lvl1pPr marL="0" indent="0">
              <a:buNone/>
              <a:defRPr sz="1392" b="1"/>
            </a:lvl1pPr>
            <a:lvl2pPr marL="265222" indent="0">
              <a:buNone/>
              <a:defRPr sz="1160" b="1"/>
            </a:lvl2pPr>
            <a:lvl3pPr marL="530443" indent="0">
              <a:buNone/>
              <a:defRPr sz="1044" b="1"/>
            </a:lvl3pPr>
            <a:lvl4pPr marL="795665" indent="0">
              <a:buNone/>
              <a:defRPr sz="928" b="1"/>
            </a:lvl4pPr>
            <a:lvl5pPr marL="1060887" indent="0">
              <a:buNone/>
              <a:defRPr sz="928" b="1"/>
            </a:lvl5pPr>
            <a:lvl6pPr marL="1326109" indent="0">
              <a:buNone/>
              <a:defRPr sz="928" b="1"/>
            </a:lvl6pPr>
            <a:lvl7pPr marL="1591330" indent="0">
              <a:buNone/>
              <a:defRPr sz="928" b="1"/>
            </a:lvl7pPr>
            <a:lvl8pPr marL="1856552" indent="0">
              <a:buNone/>
              <a:defRPr sz="928" b="1"/>
            </a:lvl8pPr>
            <a:lvl9pPr marL="2121774" indent="0">
              <a:buNone/>
              <a:defRPr sz="92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82653" y="1453176"/>
            <a:ext cx="3428463" cy="213740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D9745-221C-4981-BEF3-71AF8EF92D6B}" type="datetimeFigureOut">
              <a:rPr lang="en-CA" smtClean="0"/>
              <a:t>18/09/2015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90004-7974-49E3-8696-353A4CC4BD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1365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D9745-221C-4981-BEF3-71AF8EF92D6B}" type="datetimeFigureOut">
              <a:rPr lang="en-CA" smtClean="0"/>
              <a:t>18/09/2015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90004-7974-49E3-8696-353A4CC4BD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5820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D9745-221C-4981-BEF3-71AF8EF92D6B}" type="datetimeFigureOut">
              <a:rPr lang="en-CA" smtClean="0"/>
              <a:t>18/09/2015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90004-7974-49E3-8696-353A4CC4BD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3856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485" y="265218"/>
            <a:ext cx="2601011" cy="928264"/>
          </a:xfrm>
        </p:spPr>
        <p:txBody>
          <a:bodyPr anchor="b"/>
          <a:lstStyle>
            <a:lvl1pPr>
              <a:defRPr sz="185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8463" y="572798"/>
            <a:ext cx="4082653" cy="2827154"/>
          </a:xfrm>
        </p:spPr>
        <p:txBody>
          <a:bodyPr/>
          <a:lstStyle>
            <a:lvl1pPr>
              <a:defRPr sz="1856"/>
            </a:lvl1pPr>
            <a:lvl2pPr>
              <a:defRPr sz="1624"/>
            </a:lvl2pPr>
            <a:lvl3pPr>
              <a:defRPr sz="1392"/>
            </a:lvl3pPr>
            <a:lvl4pPr>
              <a:defRPr sz="1160"/>
            </a:lvl4pPr>
            <a:lvl5pPr>
              <a:defRPr sz="1160"/>
            </a:lvl5pPr>
            <a:lvl6pPr>
              <a:defRPr sz="1160"/>
            </a:lvl6pPr>
            <a:lvl7pPr>
              <a:defRPr sz="1160"/>
            </a:lvl7pPr>
            <a:lvl8pPr>
              <a:defRPr sz="1160"/>
            </a:lvl8pPr>
            <a:lvl9pPr>
              <a:defRPr sz="11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485" y="1193482"/>
            <a:ext cx="2601011" cy="2211074"/>
          </a:xfrm>
        </p:spPr>
        <p:txBody>
          <a:bodyPr/>
          <a:lstStyle>
            <a:lvl1pPr marL="0" indent="0">
              <a:buNone/>
              <a:defRPr sz="928"/>
            </a:lvl1pPr>
            <a:lvl2pPr marL="265222" indent="0">
              <a:buNone/>
              <a:defRPr sz="812"/>
            </a:lvl2pPr>
            <a:lvl3pPr marL="530443" indent="0">
              <a:buNone/>
              <a:defRPr sz="696"/>
            </a:lvl3pPr>
            <a:lvl4pPr marL="795665" indent="0">
              <a:buNone/>
              <a:defRPr sz="580"/>
            </a:lvl4pPr>
            <a:lvl5pPr marL="1060887" indent="0">
              <a:buNone/>
              <a:defRPr sz="580"/>
            </a:lvl5pPr>
            <a:lvl6pPr marL="1326109" indent="0">
              <a:buNone/>
              <a:defRPr sz="580"/>
            </a:lvl6pPr>
            <a:lvl7pPr marL="1591330" indent="0">
              <a:buNone/>
              <a:defRPr sz="580"/>
            </a:lvl7pPr>
            <a:lvl8pPr marL="1856552" indent="0">
              <a:buNone/>
              <a:defRPr sz="580"/>
            </a:lvl8pPr>
            <a:lvl9pPr marL="2121774" indent="0">
              <a:buNone/>
              <a:defRPr sz="5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D9745-221C-4981-BEF3-71AF8EF92D6B}" type="datetimeFigureOut">
              <a:rPr lang="en-CA" smtClean="0"/>
              <a:t>18/09/2015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90004-7974-49E3-8696-353A4CC4BD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5399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485" y="265218"/>
            <a:ext cx="2601011" cy="928264"/>
          </a:xfrm>
        </p:spPr>
        <p:txBody>
          <a:bodyPr anchor="b"/>
          <a:lstStyle>
            <a:lvl1pPr>
              <a:defRPr sz="185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28463" y="572798"/>
            <a:ext cx="4082653" cy="2827154"/>
          </a:xfrm>
        </p:spPr>
        <p:txBody>
          <a:bodyPr anchor="t"/>
          <a:lstStyle>
            <a:lvl1pPr marL="0" indent="0">
              <a:buNone/>
              <a:defRPr sz="1856"/>
            </a:lvl1pPr>
            <a:lvl2pPr marL="265222" indent="0">
              <a:buNone/>
              <a:defRPr sz="1624"/>
            </a:lvl2pPr>
            <a:lvl3pPr marL="530443" indent="0">
              <a:buNone/>
              <a:defRPr sz="1392"/>
            </a:lvl3pPr>
            <a:lvl4pPr marL="795665" indent="0">
              <a:buNone/>
              <a:defRPr sz="1160"/>
            </a:lvl4pPr>
            <a:lvl5pPr marL="1060887" indent="0">
              <a:buNone/>
              <a:defRPr sz="1160"/>
            </a:lvl5pPr>
            <a:lvl6pPr marL="1326109" indent="0">
              <a:buNone/>
              <a:defRPr sz="1160"/>
            </a:lvl6pPr>
            <a:lvl7pPr marL="1591330" indent="0">
              <a:buNone/>
              <a:defRPr sz="1160"/>
            </a:lvl7pPr>
            <a:lvl8pPr marL="1856552" indent="0">
              <a:buNone/>
              <a:defRPr sz="1160"/>
            </a:lvl8pPr>
            <a:lvl9pPr marL="2121774" indent="0">
              <a:buNone/>
              <a:defRPr sz="116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485" y="1193482"/>
            <a:ext cx="2601011" cy="2211074"/>
          </a:xfrm>
        </p:spPr>
        <p:txBody>
          <a:bodyPr/>
          <a:lstStyle>
            <a:lvl1pPr marL="0" indent="0">
              <a:buNone/>
              <a:defRPr sz="928"/>
            </a:lvl1pPr>
            <a:lvl2pPr marL="265222" indent="0">
              <a:buNone/>
              <a:defRPr sz="812"/>
            </a:lvl2pPr>
            <a:lvl3pPr marL="530443" indent="0">
              <a:buNone/>
              <a:defRPr sz="696"/>
            </a:lvl3pPr>
            <a:lvl4pPr marL="795665" indent="0">
              <a:buNone/>
              <a:defRPr sz="580"/>
            </a:lvl4pPr>
            <a:lvl5pPr marL="1060887" indent="0">
              <a:buNone/>
              <a:defRPr sz="580"/>
            </a:lvl5pPr>
            <a:lvl6pPr marL="1326109" indent="0">
              <a:buNone/>
              <a:defRPr sz="580"/>
            </a:lvl6pPr>
            <a:lvl7pPr marL="1591330" indent="0">
              <a:buNone/>
              <a:defRPr sz="580"/>
            </a:lvl7pPr>
            <a:lvl8pPr marL="1856552" indent="0">
              <a:buNone/>
              <a:defRPr sz="580"/>
            </a:lvl8pPr>
            <a:lvl9pPr marL="2121774" indent="0">
              <a:buNone/>
              <a:defRPr sz="5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D9745-221C-4981-BEF3-71AF8EF92D6B}" type="datetimeFigureOut">
              <a:rPr lang="en-CA" smtClean="0"/>
              <a:t>18/09/2015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90004-7974-49E3-8696-353A4CC4BD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3475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4435" y="211807"/>
            <a:ext cx="6955631" cy="768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4435" y="1059032"/>
            <a:ext cx="6955631" cy="2524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4434" y="3687272"/>
            <a:ext cx="1814513" cy="211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D9745-221C-4981-BEF3-71AF8EF92D6B}" type="datetimeFigureOut">
              <a:rPr lang="en-CA" smtClean="0"/>
              <a:t>18/09/2015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71366" y="3687272"/>
            <a:ext cx="2721769" cy="211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95553" y="3687272"/>
            <a:ext cx="1814513" cy="211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90004-7974-49E3-8696-353A4CC4BD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1925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530443" rtl="0" eaLnBrk="1" latinLnBrk="0" hangingPunct="1">
        <a:lnSpc>
          <a:spcPct val="90000"/>
        </a:lnSpc>
        <a:spcBef>
          <a:spcPct val="0"/>
        </a:spcBef>
        <a:buNone/>
        <a:defRPr sz="25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2611" indent="-132611" algn="l" defTabSz="530443" rtl="0" eaLnBrk="1" latinLnBrk="0" hangingPunct="1">
        <a:lnSpc>
          <a:spcPct val="90000"/>
        </a:lnSpc>
        <a:spcBef>
          <a:spcPts val="580"/>
        </a:spcBef>
        <a:buFont typeface="Arial" panose="020B0604020202020204" pitchFamily="34" charset="0"/>
        <a:buChar char="•"/>
        <a:defRPr sz="1624" kern="1200">
          <a:solidFill>
            <a:schemeClr val="tx1"/>
          </a:solidFill>
          <a:latin typeface="+mn-lt"/>
          <a:ea typeface="+mn-ea"/>
          <a:cs typeface="+mn-cs"/>
        </a:defRPr>
      </a:lvl1pPr>
      <a:lvl2pPr marL="397833" indent="-132611" algn="l" defTabSz="530443" rtl="0" eaLnBrk="1" latinLnBrk="0" hangingPunct="1">
        <a:lnSpc>
          <a:spcPct val="90000"/>
        </a:lnSpc>
        <a:spcBef>
          <a:spcPts val="290"/>
        </a:spcBef>
        <a:buFont typeface="Arial" panose="020B0604020202020204" pitchFamily="34" charset="0"/>
        <a:buChar char="•"/>
        <a:defRPr sz="1392" kern="1200">
          <a:solidFill>
            <a:schemeClr val="tx1"/>
          </a:solidFill>
          <a:latin typeface="+mn-lt"/>
          <a:ea typeface="+mn-ea"/>
          <a:cs typeface="+mn-cs"/>
        </a:defRPr>
      </a:lvl2pPr>
      <a:lvl3pPr marL="663054" indent="-132611" algn="l" defTabSz="530443" rtl="0" eaLnBrk="1" latinLnBrk="0" hangingPunct="1">
        <a:lnSpc>
          <a:spcPct val="90000"/>
        </a:lnSpc>
        <a:spcBef>
          <a:spcPts val="290"/>
        </a:spcBef>
        <a:buFont typeface="Arial" panose="020B0604020202020204" pitchFamily="34" charset="0"/>
        <a:buChar char="•"/>
        <a:defRPr sz="1160" kern="1200">
          <a:solidFill>
            <a:schemeClr val="tx1"/>
          </a:solidFill>
          <a:latin typeface="+mn-lt"/>
          <a:ea typeface="+mn-ea"/>
          <a:cs typeface="+mn-cs"/>
        </a:defRPr>
      </a:lvl3pPr>
      <a:lvl4pPr marL="928276" indent="-132611" algn="l" defTabSz="530443" rtl="0" eaLnBrk="1" latinLnBrk="0" hangingPunct="1">
        <a:lnSpc>
          <a:spcPct val="90000"/>
        </a:lnSpc>
        <a:spcBef>
          <a:spcPts val="290"/>
        </a:spcBef>
        <a:buFont typeface="Arial" panose="020B0604020202020204" pitchFamily="34" charset="0"/>
        <a:buChar char="•"/>
        <a:defRPr sz="1044" kern="1200">
          <a:solidFill>
            <a:schemeClr val="tx1"/>
          </a:solidFill>
          <a:latin typeface="+mn-lt"/>
          <a:ea typeface="+mn-ea"/>
          <a:cs typeface="+mn-cs"/>
        </a:defRPr>
      </a:lvl4pPr>
      <a:lvl5pPr marL="1193498" indent="-132611" algn="l" defTabSz="530443" rtl="0" eaLnBrk="1" latinLnBrk="0" hangingPunct="1">
        <a:lnSpc>
          <a:spcPct val="90000"/>
        </a:lnSpc>
        <a:spcBef>
          <a:spcPts val="290"/>
        </a:spcBef>
        <a:buFont typeface="Arial" panose="020B0604020202020204" pitchFamily="34" charset="0"/>
        <a:buChar char="•"/>
        <a:defRPr sz="1044" kern="1200">
          <a:solidFill>
            <a:schemeClr val="tx1"/>
          </a:solidFill>
          <a:latin typeface="+mn-lt"/>
          <a:ea typeface="+mn-ea"/>
          <a:cs typeface="+mn-cs"/>
        </a:defRPr>
      </a:lvl5pPr>
      <a:lvl6pPr marL="1458719" indent="-132611" algn="l" defTabSz="530443" rtl="0" eaLnBrk="1" latinLnBrk="0" hangingPunct="1">
        <a:lnSpc>
          <a:spcPct val="90000"/>
        </a:lnSpc>
        <a:spcBef>
          <a:spcPts val="290"/>
        </a:spcBef>
        <a:buFont typeface="Arial" panose="020B0604020202020204" pitchFamily="34" charset="0"/>
        <a:buChar char="•"/>
        <a:defRPr sz="1044" kern="1200">
          <a:solidFill>
            <a:schemeClr val="tx1"/>
          </a:solidFill>
          <a:latin typeface="+mn-lt"/>
          <a:ea typeface="+mn-ea"/>
          <a:cs typeface="+mn-cs"/>
        </a:defRPr>
      </a:lvl6pPr>
      <a:lvl7pPr marL="1723941" indent="-132611" algn="l" defTabSz="530443" rtl="0" eaLnBrk="1" latinLnBrk="0" hangingPunct="1">
        <a:lnSpc>
          <a:spcPct val="90000"/>
        </a:lnSpc>
        <a:spcBef>
          <a:spcPts val="290"/>
        </a:spcBef>
        <a:buFont typeface="Arial" panose="020B0604020202020204" pitchFamily="34" charset="0"/>
        <a:buChar char="•"/>
        <a:defRPr sz="1044" kern="1200">
          <a:solidFill>
            <a:schemeClr val="tx1"/>
          </a:solidFill>
          <a:latin typeface="+mn-lt"/>
          <a:ea typeface="+mn-ea"/>
          <a:cs typeface="+mn-cs"/>
        </a:defRPr>
      </a:lvl7pPr>
      <a:lvl8pPr marL="1989163" indent="-132611" algn="l" defTabSz="530443" rtl="0" eaLnBrk="1" latinLnBrk="0" hangingPunct="1">
        <a:lnSpc>
          <a:spcPct val="90000"/>
        </a:lnSpc>
        <a:spcBef>
          <a:spcPts val="290"/>
        </a:spcBef>
        <a:buFont typeface="Arial" panose="020B0604020202020204" pitchFamily="34" charset="0"/>
        <a:buChar char="•"/>
        <a:defRPr sz="1044" kern="1200">
          <a:solidFill>
            <a:schemeClr val="tx1"/>
          </a:solidFill>
          <a:latin typeface="+mn-lt"/>
          <a:ea typeface="+mn-ea"/>
          <a:cs typeface="+mn-cs"/>
        </a:defRPr>
      </a:lvl8pPr>
      <a:lvl9pPr marL="2254385" indent="-132611" algn="l" defTabSz="530443" rtl="0" eaLnBrk="1" latinLnBrk="0" hangingPunct="1">
        <a:lnSpc>
          <a:spcPct val="90000"/>
        </a:lnSpc>
        <a:spcBef>
          <a:spcPts val="290"/>
        </a:spcBef>
        <a:buFont typeface="Arial" panose="020B0604020202020204" pitchFamily="34" charset="0"/>
        <a:buChar char="•"/>
        <a:defRPr sz="10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0443" rtl="0" eaLnBrk="1" latinLnBrk="0" hangingPunct="1">
        <a:defRPr sz="1044" kern="1200">
          <a:solidFill>
            <a:schemeClr val="tx1"/>
          </a:solidFill>
          <a:latin typeface="+mn-lt"/>
          <a:ea typeface="+mn-ea"/>
          <a:cs typeface="+mn-cs"/>
        </a:defRPr>
      </a:lvl1pPr>
      <a:lvl2pPr marL="265222" algn="l" defTabSz="530443" rtl="0" eaLnBrk="1" latinLnBrk="0" hangingPunct="1">
        <a:defRPr sz="1044" kern="1200">
          <a:solidFill>
            <a:schemeClr val="tx1"/>
          </a:solidFill>
          <a:latin typeface="+mn-lt"/>
          <a:ea typeface="+mn-ea"/>
          <a:cs typeface="+mn-cs"/>
        </a:defRPr>
      </a:lvl2pPr>
      <a:lvl3pPr marL="530443" algn="l" defTabSz="530443" rtl="0" eaLnBrk="1" latinLnBrk="0" hangingPunct="1">
        <a:defRPr sz="1044" kern="1200">
          <a:solidFill>
            <a:schemeClr val="tx1"/>
          </a:solidFill>
          <a:latin typeface="+mn-lt"/>
          <a:ea typeface="+mn-ea"/>
          <a:cs typeface="+mn-cs"/>
        </a:defRPr>
      </a:lvl3pPr>
      <a:lvl4pPr marL="795665" algn="l" defTabSz="530443" rtl="0" eaLnBrk="1" latinLnBrk="0" hangingPunct="1">
        <a:defRPr sz="1044" kern="1200">
          <a:solidFill>
            <a:schemeClr val="tx1"/>
          </a:solidFill>
          <a:latin typeface="+mn-lt"/>
          <a:ea typeface="+mn-ea"/>
          <a:cs typeface="+mn-cs"/>
        </a:defRPr>
      </a:lvl4pPr>
      <a:lvl5pPr marL="1060887" algn="l" defTabSz="530443" rtl="0" eaLnBrk="1" latinLnBrk="0" hangingPunct="1">
        <a:defRPr sz="1044" kern="1200">
          <a:solidFill>
            <a:schemeClr val="tx1"/>
          </a:solidFill>
          <a:latin typeface="+mn-lt"/>
          <a:ea typeface="+mn-ea"/>
          <a:cs typeface="+mn-cs"/>
        </a:defRPr>
      </a:lvl5pPr>
      <a:lvl6pPr marL="1326109" algn="l" defTabSz="530443" rtl="0" eaLnBrk="1" latinLnBrk="0" hangingPunct="1">
        <a:defRPr sz="1044" kern="1200">
          <a:solidFill>
            <a:schemeClr val="tx1"/>
          </a:solidFill>
          <a:latin typeface="+mn-lt"/>
          <a:ea typeface="+mn-ea"/>
          <a:cs typeface="+mn-cs"/>
        </a:defRPr>
      </a:lvl6pPr>
      <a:lvl7pPr marL="1591330" algn="l" defTabSz="530443" rtl="0" eaLnBrk="1" latinLnBrk="0" hangingPunct="1">
        <a:defRPr sz="1044" kern="1200">
          <a:solidFill>
            <a:schemeClr val="tx1"/>
          </a:solidFill>
          <a:latin typeface="+mn-lt"/>
          <a:ea typeface="+mn-ea"/>
          <a:cs typeface="+mn-cs"/>
        </a:defRPr>
      </a:lvl7pPr>
      <a:lvl8pPr marL="1856552" algn="l" defTabSz="530443" rtl="0" eaLnBrk="1" latinLnBrk="0" hangingPunct="1">
        <a:defRPr sz="1044" kern="1200">
          <a:solidFill>
            <a:schemeClr val="tx1"/>
          </a:solidFill>
          <a:latin typeface="+mn-lt"/>
          <a:ea typeface="+mn-ea"/>
          <a:cs typeface="+mn-cs"/>
        </a:defRPr>
      </a:lvl8pPr>
      <a:lvl9pPr marL="2121774" algn="l" defTabSz="530443" rtl="0" eaLnBrk="1" latinLnBrk="0" hangingPunct="1">
        <a:defRPr sz="10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2"/>
          <a:srcRect l="1315" t="10870" r="21051" b="26087"/>
          <a:stretch/>
        </p:blipFill>
        <p:spPr>
          <a:xfrm>
            <a:off x="87562" y="0"/>
            <a:ext cx="7935437" cy="3900469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882782" y="1735254"/>
            <a:ext cx="1955886" cy="15566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TextBox 33"/>
          <p:cNvSpPr txBox="1"/>
          <p:nvPr/>
        </p:nvSpPr>
        <p:spPr>
          <a:xfrm>
            <a:off x="1160944" y="1713349"/>
            <a:ext cx="1606402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Diffraction Limit</a:t>
            </a:r>
          </a:p>
          <a:p>
            <a:r>
              <a:rPr lang="en-CA" sz="1400" dirty="0" smtClean="0"/>
              <a:t>0.0</a:t>
            </a:r>
            <a:r>
              <a:rPr lang="en-CA" sz="1400" baseline="30000" dirty="0" smtClean="0"/>
              <a:t>o</a:t>
            </a:r>
            <a:r>
              <a:rPr lang="en-CA" sz="1400" dirty="0" smtClean="0"/>
              <a:t> Tangential FOV</a:t>
            </a:r>
          </a:p>
          <a:p>
            <a:r>
              <a:rPr lang="en-CA" sz="1400" dirty="0" smtClean="0"/>
              <a:t>0.0</a:t>
            </a:r>
            <a:r>
              <a:rPr lang="en-CA" sz="1400" baseline="30000" dirty="0" smtClean="0"/>
              <a:t>o</a:t>
            </a:r>
            <a:r>
              <a:rPr lang="en-CA" sz="1400" dirty="0" smtClean="0"/>
              <a:t> Radial FOV</a:t>
            </a:r>
          </a:p>
          <a:p>
            <a:r>
              <a:rPr lang="en-CA" sz="1400" dirty="0" smtClean="0"/>
              <a:t>1.5</a:t>
            </a:r>
            <a:r>
              <a:rPr lang="en-CA" sz="1400" baseline="30000" dirty="0" smtClean="0"/>
              <a:t>o</a:t>
            </a:r>
            <a:r>
              <a:rPr lang="en-CA" sz="1400" dirty="0" smtClean="0"/>
              <a:t> Tangential FOV</a:t>
            </a:r>
          </a:p>
          <a:p>
            <a:r>
              <a:rPr lang="en-CA" sz="1400" dirty="0" smtClean="0"/>
              <a:t>1.5</a:t>
            </a:r>
            <a:r>
              <a:rPr lang="en-CA" sz="1400" baseline="30000" dirty="0" smtClean="0"/>
              <a:t>o</a:t>
            </a:r>
            <a:r>
              <a:rPr lang="en-CA" sz="1400" dirty="0" smtClean="0"/>
              <a:t> Radial FOV</a:t>
            </a:r>
          </a:p>
          <a:p>
            <a:r>
              <a:rPr lang="en-CA" sz="1400" dirty="0" smtClean="0"/>
              <a:t>3.0</a:t>
            </a:r>
            <a:r>
              <a:rPr lang="en-CA" sz="1400" baseline="30000" dirty="0" smtClean="0"/>
              <a:t>o</a:t>
            </a:r>
            <a:r>
              <a:rPr lang="en-CA" sz="1400" dirty="0" smtClean="0"/>
              <a:t> Tangential FOV</a:t>
            </a:r>
          </a:p>
          <a:p>
            <a:r>
              <a:rPr lang="en-CA" sz="1400" dirty="0" smtClean="0"/>
              <a:t>3.0</a:t>
            </a:r>
            <a:r>
              <a:rPr lang="en-CA" sz="1400" baseline="30000" dirty="0" smtClean="0"/>
              <a:t>o</a:t>
            </a:r>
            <a:r>
              <a:rPr lang="en-CA" sz="1400" dirty="0" smtClean="0"/>
              <a:t> Radial FOV</a:t>
            </a:r>
            <a:endParaRPr lang="en-CA" sz="1400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2"/>
          <a:srcRect l="80722" t="32610" r="16646" b="41303"/>
          <a:stretch/>
        </p:blipFill>
        <p:spPr>
          <a:xfrm>
            <a:off x="927855" y="1824934"/>
            <a:ext cx="238405" cy="143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966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20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Elash, Brenden</dc:creator>
  <cp:lastModifiedBy>Elash, Brenden</cp:lastModifiedBy>
  <cp:revision>3</cp:revision>
  <dcterms:created xsi:type="dcterms:W3CDTF">2015-09-18T17:21:44Z</dcterms:created>
  <dcterms:modified xsi:type="dcterms:W3CDTF">2015-09-18T17:40:26Z</dcterms:modified>
</cp:coreProperties>
</file>