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2520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4" d="100"/>
          <a:sy n="254" d="100"/>
        </p:scale>
        <p:origin x="-102" y="-420"/>
      </p:cViewPr>
      <p:guideLst>
        <p:guide orient="horz" pos="794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0" y="783130"/>
            <a:ext cx="5355670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8" y="1428538"/>
            <a:ext cx="4410552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7794" y="100956"/>
            <a:ext cx="1115765" cy="2150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314" y="100956"/>
            <a:ext cx="3244468" cy="2150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9" y="1619946"/>
            <a:ext cx="5355670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19" y="1068486"/>
            <a:ext cx="5355670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316" y="588224"/>
            <a:ext cx="2180115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444" y="588224"/>
            <a:ext cx="2180116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2" y="100955"/>
            <a:ext cx="5670709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2" y="564296"/>
            <a:ext cx="2783943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2" y="799468"/>
            <a:ext cx="2783943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3" y="564296"/>
            <a:ext cx="2785036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3" y="799468"/>
            <a:ext cx="2785036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2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7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3" y="100372"/>
            <a:ext cx="2072915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4" y="100372"/>
            <a:ext cx="3522316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3" y="527534"/>
            <a:ext cx="2072915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1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1" y="1764666"/>
            <a:ext cx="3780473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5001" y="225252"/>
            <a:ext cx="3780473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001" y="1972994"/>
            <a:ext cx="3780473" cy="295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42" y="100955"/>
            <a:ext cx="5670709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2" y="588224"/>
            <a:ext cx="5670709" cy="166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41" y="2336549"/>
            <a:ext cx="1470184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5189-B571-4348-9443-6EF33DD2369A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74" y="2336549"/>
            <a:ext cx="1995249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5" y="2336549"/>
            <a:ext cx="1470184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9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32462" r="16822" b="37825"/>
          <a:stretch/>
        </p:blipFill>
        <p:spPr>
          <a:xfrm>
            <a:off x="-2234" y="0"/>
            <a:ext cx="6195701" cy="191353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6" t="85664" r="7757" b="8232"/>
          <a:stretch/>
        </p:blipFill>
        <p:spPr>
          <a:xfrm>
            <a:off x="0" y="2075186"/>
            <a:ext cx="1128045" cy="393108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118" idx="3"/>
          </p:cNvCxnSpPr>
          <p:nvPr/>
        </p:nvCxnSpPr>
        <p:spPr>
          <a:xfrm>
            <a:off x="1128045" y="2271740"/>
            <a:ext cx="50654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331640" y="1844824"/>
            <a:ext cx="0" cy="42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683568" y="184482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83568" y="14847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835696" y="1052736"/>
            <a:ext cx="0" cy="1219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941454" y="1913536"/>
            <a:ext cx="0" cy="358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572000" y="1196752"/>
            <a:ext cx="0" cy="107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257896" y="1484784"/>
            <a:ext cx="0" cy="78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6118352" y="1196752"/>
            <a:ext cx="0" cy="107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00033" y="22717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  <a:endParaRPr lang="en-CA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00064" y="22717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</a:t>
            </a:r>
            <a:endParaRPr lang="en-CA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809847" y="2271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</a:t>
            </a:r>
            <a:endParaRPr lang="en-CA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440393" y="2272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126289" y="2272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</a:t>
            </a:r>
            <a:endParaRPr lang="en-CA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986745" y="22717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494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</cp:revision>
  <dcterms:created xsi:type="dcterms:W3CDTF">2012-11-30T20:09:33Z</dcterms:created>
  <dcterms:modified xsi:type="dcterms:W3CDTF">2012-11-30T20:19:29Z</dcterms:modified>
</cp:coreProperties>
</file>