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979613" cy="3527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3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577290"/>
            <a:ext cx="1682671" cy="1228066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852715"/>
            <a:ext cx="1484710" cy="851644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7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87803"/>
            <a:ext cx="426854" cy="29893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87803"/>
            <a:ext cx="1255817" cy="29893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9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01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879407"/>
            <a:ext cx="1707416" cy="1467311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2360600"/>
            <a:ext cx="1707416" cy="771624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939013"/>
            <a:ext cx="841336" cy="2238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939013"/>
            <a:ext cx="841336" cy="2238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8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87803"/>
            <a:ext cx="1707416" cy="6818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864709"/>
            <a:ext cx="837469" cy="423781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1288490"/>
            <a:ext cx="837469" cy="189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864709"/>
            <a:ext cx="841593" cy="423781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1288490"/>
            <a:ext cx="841593" cy="189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1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3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16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35162"/>
            <a:ext cx="638477" cy="823066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507885"/>
            <a:ext cx="1002179" cy="250675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1058228"/>
            <a:ext cx="638477" cy="1960497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35162"/>
            <a:ext cx="638477" cy="823066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507885"/>
            <a:ext cx="1002179" cy="250675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1058228"/>
            <a:ext cx="638477" cy="1960497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5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87803"/>
            <a:ext cx="1707416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939013"/>
            <a:ext cx="1707416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3269401"/>
            <a:ext cx="44541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3F80-124D-42B3-9716-85A96D0E7D35}" type="datetimeFigureOut">
              <a:rPr lang="en-CA" smtClean="0"/>
              <a:t>22/09/2015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3269401"/>
            <a:ext cx="668119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3269401"/>
            <a:ext cx="44541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641E-7C5C-4B64-8E4A-8C71126AB1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2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sosceles Triangle 220"/>
          <p:cNvSpPr/>
          <p:nvPr/>
        </p:nvSpPr>
        <p:spPr>
          <a:xfrm>
            <a:off x="103442" y="533859"/>
            <a:ext cx="1045029" cy="158496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2" name="Rectangle 221"/>
          <p:cNvSpPr/>
          <p:nvPr/>
        </p:nvSpPr>
        <p:spPr>
          <a:xfrm>
            <a:off x="1157181" y="525149"/>
            <a:ext cx="235131" cy="1593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3" name="Rectangle 222"/>
          <p:cNvSpPr/>
          <p:nvPr/>
        </p:nvSpPr>
        <p:spPr>
          <a:xfrm>
            <a:off x="103442" y="2118818"/>
            <a:ext cx="1288870" cy="836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4" name="Straight Connector 223"/>
          <p:cNvCxnSpPr>
            <a:stCxn id="221" idx="0"/>
          </p:cNvCxnSpPr>
          <p:nvPr/>
        </p:nvCxnSpPr>
        <p:spPr>
          <a:xfrm flipV="1">
            <a:off x="1148471" y="63595"/>
            <a:ext cx="0" cy="4702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392312" y="63595"/>
            <a:ext cx="0" cy="4615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392312" y="220349"/>
            <a:ext cx="339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808836" y="220349"/>
            <a:ext cx="33963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58324" y="273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0.10</a:t>
            </a:r>
            <a:endParaRPr lang="en-CA" dirty="0"/>
          </a:p>
        </p:txBody>
      </p:sp>
      <p:cxnSp>
        <p:nvCxnSpPr>
          <p:cNvPr id="229" name="Straight Connector 228"/>
          <p:cNvCxnSpPr>
            <a:stCxn id="221" idx="2"/>
          </p:cNvCxnSpPr>
          <p:nvPr/>
        </p:nvCxnSpPr>
        <p:spPr>
          <a:xfrm flipV="1">
            <a:off x="103442" y="455480"/>
            <a:ext cx="0" cy="16633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Arc 229"/>
          <p:cNvSpPr/>
          <p:nvPr/>
        </p:nvSpPr>
        <p:spPr>
          <a:xfrm>
            <a:off x="-636790" y="1561470"/>
            <a:ext cx="1480461" cy="1489165"/>
          </a:xfrm>
          <a:prstGeom prst="arc">
            <a:avLst>
              <a:gd name="adj1" fmla="val 16200000"/>
              <a:gd name="adj2" fmla="val 1770664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1" name="TextBox 230"/>
          <p:cNvSpPr txBox="1"/>
          <p:nvPr/>
        </p:nvSpPr>
        <p:spPr>
          <a:xfrm>
            <a:off x="90106" y="91781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30.0</a:t>
            </a:r>
            <a:r>
              <a:rPr lang="en-CA" baseline="30000" dirty="0" smtClean="0"/>
              <a:t>o</a:t>
            </a:r>
            <a:endParaRPr lang="en-CA" dirty="0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3442" y="2954841"/>
            <a:ext cx="0" cy="5225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396665" y="2954841"/>
            <a:ext cx="0" cy="5225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509673" y="30419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1.00</a:t>
            </a:r>
            <a:endParaRPr lang="en-CA" dirty="0"/>
          </a:p>
        </p:txBody>
      </p:sp>
      <p:cxnSp>
        <p:nvCxnSpPr>
          <p:cNvPr id="235" name="Straight Arrow Connector 234"/>
          <p:cNvCxnSpPr>
            <a:stCxn id="234" idx="3"/>
          </p:cNvCxnSpPr>
          <p:nvPr/>
        </p:nvCxnSpPr>
        <p:spPr>
          <a:xfrm>
            <a:off x="1103105" y="3226594"/>
            <a:ext cx="296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103442" y="3216098"/>
            <a:ext cx="414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3442" y="2118818"/>
            <a:ext cx="18414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392312" y="525149"/>
            <a:ext cx="5525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35231" y="11373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1.56</a:t>
            </a:r>
            <a:endParaRPr lang="en-CA" dirty="0"/>
          </a:p>
        </p:txBody>
      </p:sp>
      <p:cxnSp>
        <p:nvCxnSpPr>
          <p:cNvPr id="240" name="Straight Arrow Connector 239"/>
          <p:cNvCxnSpPr>
            <a:stCxn id="239" idx="0"/>
          </p:cNvCxnSpPr>
          <p:nvPr/>
        </p:nvCxnSpPr>
        <p:spPr>
          <a:xfrm flipV="1">
            <a:off x="1731947" y="525149"/>
            <a:ext cx="0" cy="612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39" idx="2"/>
          </p:cNvCxnSpPr>
          <p:nvPr/>
        </p:nvCxnSpPr>
        <p:spPr>
          <a:xfrm>
            <a:off x="1731947" y="1506650"/>
            <a:ext cx="0" cy="61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6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2015-09-22T21:42:32Z</dcterms:created>
  <dcterms:modified xsi:type="dcterms:W3CDTF">2015-09-22T22:35:32Z</dcterms:modified>
</cp:coreProperties>
</file>