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70325" cy="1081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" userDrawn="1">
          <p15:clr>
            <a:srgbClr val="A4A3A4"/>
          </p15:clr>
        </p15:guide>
        <p15:guide id="2" pos="12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396" d="100"/>
          <a:sy n="396" d="100"/>
        </p:scale>
        <p:origin x="294" y="1122"/>
      </p:cViewPr>
      <p:guideLst>
        <p:guide orient="horz" pos="341"/>
        <p:guide pos="1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0" y="335843"/>
            <a:ext cx="3289776" cy="231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548" y="612617"/>
            <a:ext cx="2709229" cy="2762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8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0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57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5991" y="43295"/>
            <a:ext cx="870823" cy="9224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23" y="43295"/>
            <a:ext cx="2547964" cy="9224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6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35" y="694701"/>
            <a:ext cx="3289776" cy="214716"/>
          </a:xfrm>
        </p:spPr>
        <p:txBody>
          <a:bodyPr anchor="t"/>
          <a:lstStyle>
            <a:lvl1pPr algn="l">
              <a:defRPr sz="4299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35" y="458212"/>
            <a:ext cx="3289776" cy="236488"/>
          </a:xfrm>
        </p:spPr>
        <p:txBody>
          <a:bodyPr anchor="b"/>
          <a:lstStyle>
            <a:lvl1pPr marL="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1pPr>
            <a:lvl2pPr marL="49144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2pPr>
            <a:lvl3pPr marL="98287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3pPr>
            <a:lvl4pPr marL="147432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4pPr>
            <a:lvl5pPr marL="1965759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5pPr>
            <a:lvl6pPr marL="2457199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6pPr>
            <a:lvl7pPr marL="2948638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7pPr>
            <a:lvl8pPr marL="3440079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8pPr>
            <a:lvl9pPr marL="3931518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4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23" y="252254"/>
            <a:ext cx="1709394" cy="713468"/>
          </a:xfrm>
        </p:spPr>
        <p:txBody>
          <a:bodyPr/>
          <a:lstStyle>
            <a:lvl1pPr>
              <a:defRPr sz="3009"/>
            </a:lvl1pPr>
            <a:lvl2pPr>
              <a:defRPr sz="2580"/>
            </a:lvl2pPr>
            <a:lvl3pPr>
              <a:defRPr sz="2150"/>
            </a:lvl3pPr>
            <a:lvl4pPr>
              <a:defRPr sz="1935"/>
            </a:lvl4pPr>
            <a:lvl5pPr>
              <a:defRPr sz="1935"/>
            </a:lvl5pPr>
            <a:lvl6pPr>
              <a:defRPr sz="1935"/>
            </a:lvl6pPr>
            <a:lvl7pPr>
              <a:defRPr sz="1935"/>
            </a:lvl7pPr>
            <a:lvl8pPr>
              <a:defRPr sz="1935"/>
            </a:lvl8pPr>
            <a:lvl9pPr>
              <a:defRPr sz="19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422" y="252254"/>
            <a:ext cx="1709394" cy="713468"/>
          </a:xfrm>
        </p:spPr>
        <p:txBody>
          <a:bodyPr/>
          <a:lstStyle>
            <a:lvl1pPr>
              <a:defRPr sz="3009"/>
            </a:lvl1pPr>
            <a:lvl2pPr>
              <a:defRPr sz="2580"/>
            </a:lvl2pPr>
            <a:lvl3pPr>
              <a:defRPr sz="2150"/>
            </a:lvl3pPr>
            <a:lvl4pPr>
              <a:defRPr sz="1935"/>
            </a:lvl4pPr>
            <a:lvl5pPr>
              <a:defRPr sz="1935"/>
            </a:lvl5pPr>
            <a:lvl6pPr>
              <a:defRPr sz="1935"/>
            </a:lvl6pPr>
            <a:lvl7pPr>
              <a:defRPr sz="1935"/>
            </a:lvl7pPr>
            <a:lvl8pPr>
              <a:defRPr sz="1935"/>
            </a:lvl8pPr>
            <a:lvl9pPr>
              <a:defRPr sz="19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5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23" y="241997"/>
            <a:ext cx="1710066" cy="100851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40" indent="0">
              <a:buNone/>
              <a:defRPr sz="2150" b="1"/>
            </a:lvl2pPr>
            <a:lvl3pPr marL="982879" indent="0">
              <a:buNone/>
              <a:defRPr sz="1935" b="1"/>
            </a:lvl3pPr>
            <a:lvl4pPr marL="1474320" indent="0">
              <a:buNone/>
              <a:defRPr sz="1720" b="1"/>
            </a:lvl4pPr>
            <a:lvl5pPr marL="1965759" indent="0">
              <a:buNone/>
              <a:defRPr sz="1720" b="1"/>
            </a:lvl5pPr>
            <a:lvl6pPr marL="2457199" indent="0">
              <a:buNone/>
              <a:defRPr sz="1720" b="1"/>
            </a:lvl6pPr>
            <a:lvl7pPr marL="2948638" indent="0">
              <a:buNone/>
              <a:defRPr sz="1720" b="1"/>
            </a:lvl7pPr>
            <a:lvl8pPr marL="3440079" indent="0">
              <a:buNone/>
              <a:defRPr sz="1720" b="1"/>
            </a:lvl8pPr>
            <a:lvl9pPr marL="3931518" indent="0">
              <a:buNone/>
              <a:defRPr sz="1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23" y="342848"/>
            <a:ext cx="1710066" cy="622877"/>
          </a:xfrm>
        </p:spPr>
        <p:txBody>
          <a:bodyPr/>
          <a:lstStyle>
            <a:lvl1pPr>
              <a:defRPr sz="2580"/>
            </a:lvl1pPr>
            <a:lvl2pPr>
              <a:defRPr sz="2150"/>
            </a:lvl2pPr>
            <a:lvl3pPr>
              <a:defRPr sz="1935"/>
            </a:lvl3pPr>
            <a:lvl4pPr>
              <a:defRPr sz="1720"/>
            </a:lvl4pPr>
            <a:lvl5pPr>
              <a:defRPr sz="1720"/>
            </a:lvl5pPr>
            <a:lvl6pPr>
              <a:defRPr sz="1720"/>
            </a:lvl6pPr>
            <a:lvl7pPr>
              <a:defRPr sz="1720"/>
            </a:lvl7pPr>
            <a:lvl8pPr>
              <a:defRPr sz="1720"/>
            </a:lvl8pPr>
            <a:lvl9pPr>
              <a:defRPr sz="1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6072" y="241997"/>
            <a:ext cx="1710738" cy="100851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40" indent="0">
              <a:buNone/>
              <a:defRPr sz="2150" b="1"/>
            </a:lvl2pPr>
            <a:lvl3pPr marL="982879" indent="0">
              <a:buNone/>
              <a:defRPr sz="1935" b="1"/>
            </a:lvl3pPr>
            <a:lvl4pPr marL="1474320" indent="0">
              <a:buNone/>
              <a:defRPr sz="1720" b="1"/>
            </a:lvl4pPr>
            <a:lvl5pPr marL="1965759" indent="0">
              <a:buNone/>
              <a:defRPr sz="1720" b="1"/>
            </a:lvl5pPr>
            <a:lvl6pPr marL="2457199" indent="0">
              <a:buNone/>
              <a:defRPr sz="1720" b="1"/>
            </a:lvl6pPr>
            <a:lvl7pPr marL="2948638" indent="0">
              <a:buNone/>
              <a:defRPr sz="1720" b="1"/>
            </a:lvl7pPr>
            <a:lvl8pPr marL="3440079" indent="0">
              <a:buNone/>
              <a:defRPr sz="1720" b="1"/>
            </a:lvl8pPr>
            <a:lvl9pPr marL="3931518" indent="0">
              <a:buNone/>
              <a:defRPr sz="1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6072" y="342848"/>
            <a:ext cx="1710738" cy="622877"/>
          </a:xfrm>
        </p:spPr>
        <p:txBody>
          <a:bodyPr/>
          <a:lstStyle>
            <a:lvl1pPr>
              <a:defRPr sz="2580"/>
            </a:lvl1pPr>
            <a:lvl2pPr>
              <a:defRPr sz="2150"/>
            </a:lvl2pPr>
            <a:lvl3pPr>
              <a:defRPr sz="1935"/>
            </a:lvl3pPr>
            <a:lvl4pPr>
              <a:defRPr sz="1720"/>
            </a:lvl4pPr>
            <a:lvl5pPr>
              <a:defRPr sz="1720"/>
            </a:lvl5pPr>
            <a:lvl6pPr>
              <a:defRPr sz="1720"/>
            </a:lvl6pPr>
            <a:lvl7pPr>
              <a:defRPr sz="1720"/>
            </a:lvl7pPr>
            <a:lvl8pPr>
              <a:defRPr sz="1720"/>
            </a:lvl8pPr>
            <a:lvl9pPr>
              <a:defRPr sz="1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8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0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8" y="43045"/>
            <a:ext cx="1273310" cy="183184"/>
          </a:xfrm>
        </p:spPr>
        <p:txBody>
          <a:bodyPr anchor="b"/>
          <a:lstStyle>
            <a:lvl1pPr algn="l">
              <a:defRPr sz="215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196" y="43047"/>
            <a:ext cx="2163620" cy="922679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518" y="226228"/>
            <a:ext cx="1273310" cy="739494"/>
          </a:xfrm>
        </p:spPr>
        <p:txBody>
          <a:bodyPr/>
          <a:lstStyle>
            <a:lvl1pPr marL="0" indent="0">
              <a:buNone/>
              <a:defRPr sz="1505"/>
            </a:lvl1pPr>
            <a:lvl2pPr marL="491440" indent="0">
              <a:buNone/>
              <a:defRPr sz="1290"/>
            </a:lvl2pPr>
            <a:lvl3pPr marL="982879" indent="0">
              <a:buNone/>
              <a:defRPr sz="1075"/>
            </a:lvl3pPr>
            <a:lvl4pPr marL="1474320" indent="0">
              <a:buNone/>
              <a:defRPr sz="968"/>
            </a:lvl4pPr>
            <a:lvl5pPr marL="1965759" indent="0">
              <a:buNone/>
              <a:defRPr sz="968"/>
            </a:lvl5pPr>
            <a:lvl6pPr marL="2457199" indent="0">
              <a:buNone/>
              <a:defRPr sz="968"/>
            </a:lvl6pPr>
            <a:lvl7pPr marL="2948638" indent="0">
              <a:buNone/>
              <a:defRPr sz="968"/>
            </a:lvl7pPr>
            <a:lvl8pPr marL="3440079" indent="0">
              <a:buNone/>
              <a:defRPr sz="968"/>
            </a:lvl8pPr>
            <a:lvl9pPr marL="3931518" indent="0">
              <a:buNone/>
              <a:defRPr sz="9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0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756763"/>
            <a:ext cx="2322195" cy="89340"/>
          </a:xfrm>
        </p:spPr>
        <p:txBody>
          <a:bodyPr anchor="b"/>
          <a:lstStyle>
            <a:lvl1pPr algn="l">
              <a:defRPr sz="215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8612" y="96601"/>
            <a:ext cx="2322195" cy="648653"/>
          </a:xfrm>
        </p:spPr>
        <p:txBody>
          <a:bodyPr/>
          <a:lstStyle>
            <a:lvl1pPr marL="0" indent="0">
              <a:buNone/>
              <a:defRPr sz="3439"/>
            </a:lvl1pPr>
            <a:lvl2pPr marL="491440" indent="0">
              <a:buNone/>
              <a:defRPr sz="3009"/>
            </a:lvl2pPr>
            <a:lvl3pPr marL="982879" indent="0">
              <a:buNone/>
              <a:defRPr sz="2580"/>
            </a:lvl3pPr>
            <a:lvl4pPr marL="1474320" indent="0">
              <a:buNone/>
              <a:defRPr sz="2150"/>
            </a:lvl4pPr>
            <a:lvl5pPr marL="1965759" indent="0">
              <a:buNone/>
              <a:defRPr sz="2150"/>
            </a:lvl5pPr>
            <a:lvl6pPr marL="2457199" indent="0">
              <a:buNone/>
              <a:defRPr sz="2150"/>
            </a:lvl6pPr>
            <a:lvl7pPr marL="2948638" indent="0">
              <a:buNone/>
              <a:defRPr sz="2150"/>
            </a:lvl7pPr>
            <a:lvl8pPr marL="3440079" indent="0">
              <a:buNone/>
              <a:defRPr sz="2150"/>
            </a:lvl8pPr>
            <a:lvl9pPr marL="3931518" indent="0">
              <a:buNone/>
              <a:defRPr sz="215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846102"/>
            <a:ext cx="2322195" cy="126878"/>
          </a:xfrm>
        </p:spPr>
        <p:txBody>
          <a:bodyPr/>
          <a:lstStyle>
            <a:lvl1pPr marL="0" indent="0">
              <a:buNone/>
              <a:defRPr sz="1505"/>
            </a:lvl1pPr>
            <a:lvl2pPr marL="491440" indent="0">
              <a:buNone/>
              <a:defRPr sz="1290"/>
            </a:lvl2pPr>
            <a:lvl3pPr marL="982879" indent="0">
              <a:buNone/>
              <a:defRPr sz="1075"/>
            </a:lvl3pPr>
            <a:lvl4pPr marL="1474320" indent="0">
              <a:buNone/>
              <a:defRPr sz="968"/>
            </a:lvl4pPr>
            <a:lvl5pPr marL="1965759" indent="0">
              <a:buNone/>
              <a:defRPr sz="968"/>
            </a:lvl5pPr>
            <a:lvl6pPr marL="2457199" indent="0">
              <a:buNone/>
              <a:defRPr sz="968"/>
            </a:lvl6pPr>
            <a:lvl7pPr marL="2948638" indent="0">
              <a:buNone/>
              <a:defRPr sz="968"/>
            </a:lvl7pPr>
            <a:lvl8pPr marL="3440079" indent="0">
              <a:buNone/>
              <a:defRPr sz="968"/>
            </a:lvl8pPr>
            <a:lvl9pPr marL="3931518" indent="0">
              <a:buNone/>
              <a:defRPr sz="9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18" y="43298"/>
            <a:ext cx="3483292" cy="180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18" y="252254"/>
            <a:ext cx="3483292" cy="71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518" y="1002010"/>
            <a:ext cx="903076" cy="57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FAF2-4470-402C-9077-1554B4C1D7A9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367" y="1002010"/>
            <a:ext cx="1225602" cy="57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3734" y="1002010"/>
            <a:ext cx="903076" cy="57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9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2879" rtl="0" eaLnBrk="1" latinLnBrk="0" hangingPunct="1"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579" indent="-368579" algn="l" defTabSz="982879" rtl="0" eaLnBrk="1" latinLnBrk="0" hangingPunct="1">
        <a:spcBef>
          <a:spcPct val="20000"/>
        </a:spcBef>
        <a:buFont typeface="Arial" pitchFamily="34" charset="0"/>
        <a:buChar char="•"/>
        <a:defRPr sz="3439" kern="1200">
          <a:solidFill>
            <a:schemeClr val="tx1"/>
          </a:solidFill>
          <a:latin typeface="+mn-lt"/>
          <a:ea typeface="+mn-ea"/>
          <a:cs typeface="+mn-cs"/>
        </a:defRPr>
      </a:lvl1pPr>
      <a:lvl2pPr marL="798590" indent="-307150" algn="l" defTabSz="982879" rtl="0" eaLnBrk="1" latinLnBrk="0" hangingPunct="1">
        <a:spcBef>
          <a:spcPct val="20000"/>
        </a:spcBef>
        <a:buFont typeface="Arial" pitchFamily="34" charset="0"/>
        <a:buChar char="–"/>
        <a:defRPr sz="3009" kern="1200">
          <a:solidFill>
            <a:schemeClr val="tx1"/>
          </a:solidFill>
          <a:latin typeface="+mn-lt"/>
          <a:ea typeface="+mn-ea"/>
          <a:cs typeface="+mn-cs"/>
        </a:defRPr>
      </a:lvl2pPr>
      <a:lvl3pPr marL="1228599" indent="-245720" algn="l" defTabSz="982879" rtl="0" eaLnBrk="1" latinLnBrk="0" hangingPunct="1">
        <a:spcBef>
          <a:spcPct val="20000"/>
        </a:spcBef>
        <a:buFont typeface="Arial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1720039" indent="-245720" algn="l" defTabSz="982879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211480" indent="-245720" algn="l" defTabSz="982879" rtl="0" eaLnBrk="1" latinLnBrk="0" hangingPunct="1">
        <a:spcBef>
          <a:spcPct val="20000"/>
        </a:spcBef>
        <a:buFont typeface="Arial" pitchFamily="34" charset="0"/>
        <a:buChar char="»"/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02919" indent="-245720" algn="l" defTabSz="982879" rtl="0" eaLnBrk="1" latinLnBrk="0" hangingPunct="1">
        <a:spcBef>
          <a:spcPct val="20000"/>
        </a:spcBef>
        <a:buFont typeface="Arial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194359" indent="-245720" algn="l" defTabSz="982879" rtl="0" eaLnBrk="1" latinLnBrk="0" hangingPunct="1">
        <a:spcBef>
          <a:spcPct val="20000"/>
        </a:spcBef>
        <a:buFont typeface="Arial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685798" indent="-245720" algn="l" defTabSz="982879" rtl="0" eaLnBrk="1" latinLnBrk="0" hangingPunct="1">
        <a:spcBef>
          <a:spcPct val="20000"/>
        </a:spcBef>
        <a:buFont typeface="Arial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177239" indent="-245720" algn="l" defTabSz="982879" rtl="0" eaLnBrk="1" latinLnBrk="0" hangingPunct="1">
        <a:spcBef>
          <a:spcPct val="20000"/>
        </a:spcBef>
        <a:buFont typeface="Arial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40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879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320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759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199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638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079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518" algn="l" defTabSz="98287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" y="13137"/>
            <a:ext cx="1665066" cy="10679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82" y="31450"/>
            <a:ext cx="2073933" cy="10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3</cp:revision>
  <dcterms:created xsi:type="dcterms:W3CDTF">2012-11-30T21:29:00Z</dcterms:created>
  <dcterms:modified xsi:type="dcterms:W3CDTF">2015-03-26T21:49:55Z</dcterms:modified>
</cp:coreProperties>
</file>