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9505"/>
            <a:ext cx="914400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2866"/>
            <a:ext cx="914400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48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18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4195"/>
            <a:ext cx="2628900" cy="5797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4195"/>
            <a:ext cx="7734300" cy="5797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31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8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5385"/>
            <a:ext cx="10515600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77778"/>
            <a:ext cx="10515600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4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976"/>
            <a:ext cx="5181600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976"/>
            <a:ext cx="5181600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78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4196"/>
            <a:ext cx="10515600" cy="1322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76882"/>
            <a:ext cx="5157787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98697"/>
            <a:ext cx="5157787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76882"/>
            <a:ext cx="518318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98697"/>
            <a:ext cx="5183188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20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1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39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6036"/>
            <a:ext cx="393223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4911"/>
            <a:ext cx="617220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2161"/>
            <a:ext cx="393223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21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6036"/>
            <a:ext cx="393223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4911"/>
            <a:ext cx="617220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2161"/>
            <a:ext cx="393223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6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4196"/>
            <a:ext cx="10515600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976"/>
            <a:ext cx="10515600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40166"/>
            <a:ext cx="27432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5BB2-E19F-495C-8A41-653C123B679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40166"/>
            <a:ext cx="41148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40166"/>
            <a:ext cx="27432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1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823"/>
            <a:ext cx="11955543" cy="1952898"/>
          </a:xfrm>
          <a:prstGeom prst="rect">
            <a:avLst/>
          </a:prstGeom>
        </p:spPr>
      </p:pic>
      <p:cxnSp>
        <p:nvCxnSpPr>
          <p:cNvPr id="114" name="Straight Arrow Connector 113"/>
          <p:cNvCxnSpPr/>
          <p:nvPr/>
        </p:nvCxnSpPr>
        <p:spPr>
          <a:xfrm flipH="1">
            <a:off x="3493438" y="363344"/>
            <a:ext cx="13090" cy="12897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954995" y="363344"/>
            <a:ext cx="3873" cy="12897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201478" y="371295"/>
            <a:ext cx="3196" cy="12817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549770" y="363344"/>
            <a:ext cx="7415" cy="12897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8100397" y="357580"/>
            <a:ext cx="227" cy="1295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8619447" y="357581"/>
            <a:ext cx="14346" cy="12954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8867734" y="357580"/>
            <a:ext cx="20506" cy="13758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9008734" y="357580"/>
            <a:ext cx="35214" cy="13758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9700591" y="357581"/>
            <a:ext cx="6834" cy="8532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87487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2102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62014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414830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965457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84179" y="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738624" y="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893113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9495449" y="82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</a:t>
            </a:r>
            <a:endParaRPr lang="en-CA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7037101" y="341448"/>
            <a:ext cx="4113" cy="13919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883981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11120140" y="369332"/>
            <a:ext cx="0" cy="1046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910788" y="82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11</a:t>
            </a:r>
            <a:endParaRPr lang="en-CA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" y="4310206"/>
            <a:ext cx="12192000" cy="2432698"/>
          </a:xfrm>
          <a:prstGeom prst="rect">
            <a:avLst/>
          </a:prstGeom>
        </p:spPr>
      </p:pic>
      <p:cxnSp>
        <p:nvCxnSpPr>
          <p:cNvPr id="137" name="Straight Arrow Connector 136"/>
          <p:cNvCxnSpPr/>
          <p:nvPr/>
        </p:nvCxnSpPr>
        <p:spPr>
          <a:xfrm>
            <a:off x="3544953" y="3918405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128588" y="3918405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6354414" y="3918405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739267" y="3918405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258089" y="3912641"/>
            <a:ext cx="0" cy="1024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8631801" y="3912642"/>
            <a:ext cx="8614" cy="12954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014126" y="3912641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305011" y="3912641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9793560" y="3912642"/>
            <a:ext cx="0" cy="452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394109" y="3557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977744" y="3557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211754" y="3557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588423" y="3557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107246" y="3557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490801" y="3556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864513" y="3556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154167" y="3555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589533" y="3563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</a:t>
            </a:r>
            <a:endParaRPr lang="en-CA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7043723" y="3896509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890603" y="3555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11126762" y="3924393"/>
            <a:ext cx="1315" cy="22943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917410" y="3563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276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22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7</cp:revision>
  <dcterms:created xsi:type="dcterms:W3CDTF">2015-03-24T22:31:58Z</dcterms:created>
  <dcterms:modified xsi:type="dcterms:W3CDTF">2015-09-18T21:19:02Z</dcterms:modified>
</cp:coreProperties>
</file>