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691813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4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748242"/>
            <a:ext cx="801886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2401359"/>
            <a:ext cx="801886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27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243417"/>
            <a:ext cx="2305422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243417"/>
            <a:ext cx="6782619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64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36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139826"/>
            <a:ext cx="9221689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3059642"/>
            <a:ext cx="9221689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86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217083"/>
            <a:ext cx="454402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217083"/>
            <a:ext cx="454402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0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43417"/>
            <a:ext cx="9221689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1120775"/>
            <a:ext cx="45231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1670050"/>
            <a:ext cx="452313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1120775"/>
            <a:ext cx="454541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1670050"/>
            <a:ext cx="454541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66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7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8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04800"/>
            <a:ext cx="344838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658284"/>
            <a:ext cx="541273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371600"/>
            <a:ext cx="344838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4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04800"/>
            <a:ext cx="344838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658284"/>
            <a:ext cx="541273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371600"/>
            <a:ext cx="344838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243417"/>
            <a:ext cx="9221689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217083"/>
            <a:ext cx="9221689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4237567"/>
            <a:ext cx="240565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AEE6-30E3-4167-ADF0-D523BAFA5179}" type="datetimeFigureOut">
              <a:rPr lang="en-CA" smtClean="0"/>
              <a:t>04/11/2015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4237567"/>
            <a:ext cx="360848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4237567"/>
            <a:ext cx="240565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68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68" y="2"/>
            <a:ext cx="5991872" cy="455333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81208" cy="455333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0" y="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(a)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6459" y="-32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(b)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618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3</cp:revision>
  <dcterms:created xsi:type="dcterms:W3CDTF">2015-11-04T22:18:51Z</dcterms:created>
  <dcterms:modified xsi:type="dcterms:W3CDTF">2015-11-04T22:28:44Z</dcterms:modified>
</cp:coreProperties>
</file>