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7559675" cy="25923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40" d="100"/>
          <a:sy n="140" d="100"/>
        </p:scale>
        <p:origin x="1470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60" y="424264"/>
            <a:ext cx="5669756" cy="902535"/>
          </a:xfrm>
        </p:spPr>
        <p:txBody>
          <a:bodyPr anchor="b"/>
          <a:lstStyle>
            <a:lvl1pPr algn="ctr">
              <a:defRPr sz="22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1361604"/>
            <a:ext cx="5669756" cy="625893"/>
          </a:xfrm>
        </p:spPr>
        <p:txBody>
          <a:bodyPr/>
          <a:lstStyle>
            <a:lvl1pPr marL="0" indent="0" algn="ctr">
              <a:buNone/>
              <a:defRPr sz="907"/>
            </a:lvl1pPr>
            <a:lvl2pPr marL="172822" indent="0" algn="ctr">
              <a:buNone/>
              <a:defRPr sz="756"/>
            </a:lvl2pPr>
            <a:lvl3pPr marL="345643" indent="0" algn="ctr">
              <a:buNone/>
              <a:defRPr sz="680"/>
            </a:lvl3pPr>
            <a:lvl4pPr marL="518465" indent="0" algn="ctr">
              <a:buNone/>
              <a:defRPr sz="605"/>
            </a:lvl4pPr>
            <a:lvl5pPr marL="691286" indent="0" algn="ctr">
              <a:buNone/>
              <a:defRPr sz="605"/>
            </a:lvl5pPr>
            <a:lvl6pPr marL="864108" indent="0" algn="ctr">
              <a:buNone/>
              <a:defRPr sz="605"/>
            </a:lvl6pPr>
            <a:lvl7pPr marL="1036930" indent="0" algn="ctr">
              <a:buNone/>
              <a:defRPr sz="605"/>
            </a:lvl7pPr>
            <a:lvl8pPr marL="1209751" indent="0" algn="ctr">
              <a:buNone/>
              <a:defRPr sz="605"/>
            </a:lvl8pPr>
            <a:lvl9pPr marL="1382573" indent="0" algn="ctr">
              <a:buNone/>
              <a:defRPr sz="60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C451-BF99-4F96-A218-8AC6C9970936}" type="datetimeFigureOut">
              <a:rPr lang="en-CA" smtClean="0"/>
              <a:t>18/09/2015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34FE9-BAC7-4587-98CF-3F22AF8AF1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966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C451-BF99-4F96-A218-8AC6C9970936}" type="datetimeFigureOut">
              <a:rPr lang="en-CA" smtClean="0"/>
              <a:t>18/09/2015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34FE9-BAC7-4587-98CF-3F22AF8AF1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5810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2" y="138021"/>
            <a:ext cx="1630055" cy="21969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138021"/>
            <a:ext cx="4795669" cy="21969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C451-BF99-4F96-A218-8AC6C9970936}" type="datetimeFigureOut">
              <a:rPr lang="en-CA" smtClean="0"/>
              <a:t>18/09/2015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34FE9-BAC7-4587-98CF-3F22AF8AF1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3213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C451-BF99-4F96-A218-8AC6C9970936}" type="datetimeFigureOut">
              <a:rPr lang="en-CA" smtClean="0"/>
              <a:t>18/09/2015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34FE9-BAC7-4587-98CF-3F22AF8AF1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4972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0" y="646297"/>
            <a:ext cx="6520220" cy="107836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0" y="1734860"/>
            <a:ext cx="6520220" cy="567085"/>
          </a:xfrm>
        </p:spPr>
        <p:txBody>
          <a:bodyPr/>
          <a:lstStyle>
            <a:lvl1pPr marL="0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1pPr>
            <a:lvl2pPr marL="172822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2pPr>
            <a:lvl3pPr marL="345643" indent="0">
              <a:buNone/>
              <a:defRPr sz="680">
                <a:solidFill>
                  <a:schemeClr val="tx1">
                    <a:tint val="75000"/>
                  </a:schemeClr>
                </a:solidFill>
              </a:defRPr>
            </a:lvl3pPr>
            <a:lvl4pPr marL="518465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4pPr>
            <a:lvl5pPr marL="691286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5pPr>
            <a:lvl6pPr marL="864108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6pPr>
            <a:lvl7pPr marL="1036930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7pPr>
            <a:lvl8pPr marL="1209751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8pPr>
            <a:lvl9pPr marL="1382573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C451-BF99-4F96-A218-8AC6C9970936}" type="datetimeFigureOut">
              <a:rPr lang="en-CA" smtClean="0"/>
              <a:t>18/09/2015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34FE9-BAC7-4587-98CF-3F22AF8AF1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733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690103"/>
            <a:ext cx="3212862" cy="16448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690103"/>
            <a:ext cx="3212862" cy="16448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C451-BF99-4F96-A218-8AC6C9970936}" type="datetimeFigureOut">
              <a:rPr lang="en-CA" smtClean="0"/>
              <a:t>18/09/2015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34FE9-BAC7-4587-98CF-3F22AF8AF1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138021"/>
            <a:ext cx="6520220" cy="501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2" y="635496"/>
            <a:ext cx="3198097" cy="311446"/>
          </a:xfrm>
        </p:spPr>
        <p:txBody>
          <a:bodyPr anchor="b"/>
          <a:lstStyle>
            <a:lvl1pPr marL="0" indent="0">
              <a:buNone/>
              <a:defRPr sz="907" b="1"/>
            </a:lvl1pPr>
            <a:lvl2pPr marL="172822" indent="0">
              <a:buNone/>
              <a:defRPr sz="756" b="1"/>
            </a:lvl2pPr>
            <a:lvl3pPr marL="345643" indent="0">
              <a:buNone/>
              <a:defRPr sz="680" b="1"/>
            </a:lvl3pPr>
            <a:lvl4pPr marL="518465" indent="0">
              <a:buNone/>
              <a:defRPr sz="605" b="1"/>
            </a:lvl4pPr>
            <a:lvl5pPr marL="691286" indent="0">
              <a:buNone/>
              <a:defRPr sz="605" b="1"/>
            </a:lvl5pPr>
            <a:lvl6pPr marL="864108" indent="0">
              <a:buNone/>
              <a:defRPr sz="605" b="1"/>
            </a:lvl6pPr>
            <a:lvl7pPr marL="1036930" indent="0">
              <a:buNone/>
              <a:defRPr sz="605" b="1"/>
            </a:lvl7pPr>
            <a:lvl8pPr marL="1209751" indent="0">
              <a:buNone/>
              <a:defRPr sz="605" b="1"/>
            </a:lvl8pPr>
            <a:lvl9pPr marL="1382573" indent="0">
              <a:buNone/>
              <a:defRPr sz="60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2" y="946942"/>
            <a:ext cx="3198097" cy="13928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5" y="635496"/>
            <a:ext cx="3213847" cy="311446"/>
          </a:xfrm>
        </p:spPr>
        <p:txBody>
          <a:bodyPr anchor="b"/>
          <a:lstStyle>
            <a:lvl1pPr marL="0" indent="0">
              <a:buNone/>
              <a:defRPr sz="907" b="1"/>
            </a:lvl1pPr>
            <a:lvl2pPr marL="172822" indent="0">
              <a:buNone/>
              <a:defRPr sz="756" b="1"/>
            </a:lvl2pPr>
            <a:lvl3pPr marL="345643" indent="0">
              <a:buNone/>
              <a:defRPr sz="680" b="1"/>
            </a:lvl3pPr>
            <a:lvl4pPr marL="518465" indent="0">
              <a:buNone/>
              <a:defRPr sz="605" b="1"/>
            </a:lvl4pPr>
            <a:lvl5pPr marL="691286" indent="0">
              <a:buNone/>
              <a:defRPr sz="605" b="1"/>
            </a:lvl5pPr>
            <a:lvl6pPr marL="864108" indent="0">
              <a:buNone/>
              <a:defRPr sz="605" b="1"/>
            </a:lvl6pPr>
            <a:lvl7pPr marL="1036930" indent="0">
              <a:buNone/>
              <a:defRPr sz="605" b="1"/>
            </a:lvl7pPr>
            <a:lvl8pPr marL="1209751" indent="0">
              <a:buNone/>
              <a:defRPr sz="605" b="1"/>
            </a:lvl8pPr>
            <a:lvl9pPr marL="1382573" indent="0">
              <a:buNone/>
              <a:defRPr sz="60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5" y="946942"/>
            <a:ext cx="3213847" cy="13928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C451-BF99-4F96-A218-8AC6C9970936}" type="datetimeFigureOut">
              <a:rPr lang="en-CA" smtClean="0"/>
              <a:t>18/09/2015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34FE9-BAC7-4587-98CF-3F22AF8AF1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6668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C451-BF99-4F96-A218-8AC6C9970936}" type="datetimeFigureOut">
              <a:rPr lang="en-CA" smtClean="0"/>
              <a:t>18/09/2015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34FE9-BAC7-4587-98CF-3F22AF8AF1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209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C451-BF99-4F96-A218-8AC6C9970936}" type="datetimeFigureOut">
              <a:rPr lang="en-CA" smtClean="0"/>
              <a:t>18/09/2015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34FE9-BAC7-4587-98CF-3F22AF8AF1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7445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172826"/>
            <a:ext cx="2438192" cy="604891"/>
          </a:xfrm>
        </p:spPr>
        <p:txBody>
          <a:bodyPr anchor="b"/>
          <a:lstStyle>
            <a:lvl1pPr>
              <a:defRPr sz="121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373256"/>
            <a:ext cx="3827085" cy="1842276"/>
          </a:xfrm>
        </p:spPr>
        <p:txBody>
          <a:bodyPr/>
          <a:lstStyle>
            <a:lvl1pPr>
              <a:defRPr sz="1210"/>
            </a:lvl1pPr>
            <a:lvl2pPr>
              <a:defRPr sz="1058"/>
            </a:lvl2pPr>
            <a:lvl3pPr>
              <a:defRPr sz="907"/>
            </a:lvl3pPr>
            <a:lvl4pPr>
              <a:defRPr sz="756"/>
            </a:lvl4pPr>
            <a:lvl5pPr>
              <a:defRPr sz="756"/>
            </a:lvl5pPr>
            <a:lvl6pPr>
              <a:defRPr sz="756"/>
            </a:lvl6pPr>
            <a:lvl7pPr>
              <a:defRPr sz="756"/>
            </a:lvl7pPr>
            <a:lvl8pPr>
              <a:defRPr sz="756"/>
            </a:lvl8pPr>
            <a:lvl9pPr>
              <a:defRPr sz="75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777716"/>
            <a:ext cx="2438192" cy="1440816"/>
          </a:xfrm>
        </p:spPr>
        <p:txBody>
          <a:bodyPr/>
          <a:lstStyle>
            <a:lvl1pPr marL="0" indent="0">
              <a:buNone/>
              <a:defRPr sz="605"/>
            </a:lvl1pPr>
            <a:lvl2pPr marL="172822" indent="0">
              <a:buNone/>
              <a:defRPr sz="529"/>
            </a:lvl2pPr>
            <a:lvl3pPr marL="345643" indent="0">
              <a:buNone/>
              <a:defRPr sz="454"/>
            </a:lvl3pPr>
            <a:lvl4pPr marL="518465" indent="0">
              <a:buNone/>
              <a:defRPr sz="378"/>
            </a:lvl4pPr>
            <a:lvl5pPr marL="691286" indent="0">
              <a:buNone/>
              <a:defRPr sz="378"/>
            </a:lvl5pPr>
            <a:lvl6pPr marL="864108" indent="0">
              <a:buNone/>
              <a:defRPr sz="378"/>
            </a:lvl6pPr>
            <a:lvl7pPr marL="1036930" indent="0">
              <a:buNone/>
              <a:defRPr sz="378"/>
            </a:lvl7pPr>
            <a:lvl8pPr marL="1209751" indent="0">
              <a:buNone/>
              <a:defRPr sz="378"/>
            </a:lvl8pPr>
            <a:lvl9pPr marL="1382573" indent="0">
              <a:buNone/>
              <a:defRPr sz="37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C451-BF99-4F96-A218-8AC6C9970936}" type="datetimeFigureOut">
              <a:rPr lang="en-CA" smtClean="0"/>
              <a:t>18/09/2015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34FE9-BAC7-4587-98CF-3F22AF8AF1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406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172826"/>
            <a:ext cx="2438192" cy="604891"/>
          </a:xfrm>
        </p:spPr>
        <p:txBody>
          <a:bodyPr anchor="b"/>
          <a:lstStyle>
            <a:lvl1pPr>
              <a:defRPr sz="121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373256"/>
            <a:ext cx="3827085" cy="1842276"/>
          </a:xfrm>
        </p:spPr>
        <p:txBody>
          <a:bodyPr anchor="t"/>
          <a:lstStyle>
            <a:lvl1pPr marL="0" indent="0">
              <a:buNone/>
              <a:defRPr sz="1210"/>
            </a:lvl1pPr>
            <a:lvl2pPr marL="172822" indent="0">
              <a:buNone/>
              <a:defRPr sz="1058"/>
            </a:lvl2pPr>
            <a:lvl3pPr marL="345643" indent="0">
              <a:buNone/>
              <a:defRPr sz="907"/>
            </a:lvl3pPr>
            <a:lvl4pPr marL="518465" indent="0">
              <a:buNone/>
              <a:defRPr sz="756"/>
            </a:lvl4pPr>
            <a:lvl5pPr marL="691286" indent="0">
              <a:buNone/>
              <a:defRPr sz="756"/>
            </a:lvl5pPr>
            <a:lvl6pPr marL="864108" indent="0">
              <a:buNone/>
              <a:defRPr sz="756"/>
            </a:lvl6pPr>
            <a:lvl7pPr marL="1036930" indent="0">
              <a:buNone/>
              <a:defRPr sz="756"/>
            </a:lvl7pPr>
            <a:lvl8pPr marL="1209751" indent="0">
              <a:buNone/>
              <a:defRPr sz="756"/>
            </a:lvl8pPr>
            <a:lvl9pPr marL="1382573" indent="0">
              <a:buNone/>
              <a:defRPr sz="756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777716"/>
            <a:ext cx="2438192" cy="1440816"/>
          </a:xfrm>
        </p:spPr>
        <p:txBody>
          <a:bodyPr/>
          <a:lstStyle>
            <a:lvl1pPr marL="0" indent="0">
              <a:buNone/>
              <a:defRPr sz="605"/>
            </a:lvl1pPr>
            <a:lvl2pPr marL="172822" indent="0">
              <a:buNone/>
              <a:defRPr sz="529"/>
            </a:lvl2pPr>
            <a:lvl3pPr marL="345643" indent="0">
              <a:buNone/>
              <a:defRPr sz="454"/>
            </a:lvl3pPr>
            <a:lvl4pPr marL="518465" indent="0">
              <a:buNone/>
              <a:defRPr sz="378"/>
            </a:lvl4pPr>
            <a:lvl5pPr marL="691286" indent="0">
              <a:buNone/>
              <a:defRPr sz="378"/>
            </a:lvl5pPr>
            <a:lvl6pPr marL="864108" indent="0">
              <a:buNone/>
              <a:defRPr sz="378"/>
            </a:lvl6pPr>
            <a:lvl7pPr marL="1036930" indent="0">
              <a:buNone/>
              <a:defRPr sz="378"/>
            </a:lvl7pPr>
            <a:lvl8pPr marL="1209751" indent="0">
              <a:buNone/>
              <a:defRPr sz="378"/>
            </a:lvl8pPr>
            <a:lvl9pPr marL="1382573" indent="0">
              <a:buNone/>
              <a:defRPr sz="37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C451-BF99-4F96-A218-8AC6C9970936}" type="datetimeFigureOut">
              <a:rPr lang="en-CA" smtClean="0"/>
              <a:t>18/09/2015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34FE9-BAC7-4587-98CF-3F22AF8AF1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8227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138021"/>
            <a:ext cx="6520220" cy="501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690103"/>
            <a:ext cx="6520220" cy="1644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2402760"/>
            <a:ext cx="1700927" cy="1380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5C451-BF99-4F96-A218-8AC6C9970936}" type="datetimeFigureOut">
              <a:rPr lang="en-CA" smtClean="0"/>
              <a:t>18/09/2015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2402760"/>
            <a:ext cx="2551390" cy="1380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2402760"/>
            <a:ext cx="1700927" cy="1380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34FE9-BAC7-4587-98CF-3F22AF8AF1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4011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45643" rtl="0" eaLnBrk="1" latinLnBrk="0" hangingPunct="1">
        <a:lnSpc>
          <a:spcPct val="90000"/>
        </a:lnSpc>
        <a:spcBef>
          <a:spcPct val="0"/>
        </a:spcBef>
        <a:buNone/>
        <a:defRPr sz="16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6411" indent="-86411" algn="l" defTabSz="345643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1pPr>
      <a:lvl2pPr marL="259232" indent="-86411" algn="l" defTabSz="345643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907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" indent="-86411" algn="l" defTabSz="345643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604876" indent="-86411" algn="l" defTabSz="345643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4pPr>
      <a:lvl5pPr marL="777697" indent="-86411" algn="l" defTabSz="345643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5pPr>
      <a:lvl6pPr marL="950519" indent="-86411" algn="l" defTabSz="345643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6pPr>
      <a:lvl7pPr marL="1123340" indent="-86411" algn="l" defTabSz="345643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7pPr>
      <a:lvl8pPr marL="1296162" indent="-86411" algn="l" defTabSz="345643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8pPr>
      <a:lvl9pPr marL="1468984" indent="-86411" algn="l" defTabSz="345643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1pPr>
      <a:lvl2pPr marL="172822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2pPr>
      <a:lvl3pPr marL="345643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3pPr>
      <a:lvl4pPr marL="518465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4pPr>
      <a:lvl5pPr marL="691286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5pPr>
      <a:lvl6pPr marL="864108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6pPr>
      <a:lvl7pPr marL="1036930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7pPr>
      <a:lvl8pPr marL="1209751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8pPr>
      <a:lvl9pPr marL="1382573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Picture 16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7" t="32105" r="11904" b="36842"/>
          <a:stretch/>
        </p:blipFill>
        <p:spPr>
          <a:xfrm>
            <a:off x="2693" y="13467"/>
            <a:ext cx="7543800" cy="2129589"/>
          </a:xfrm>
          <a:prstGeom prst="rect">
            <a:avLst/>
          </a:prstGeom>
        </p:spPr>
      </p:pic>
      <p:pic>
        <p:nvPicPr>
          <p:cNvPr id="170" name="Picture 16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83" t="85146" r="7415" b="8187"/>
          <a:stretch/>
        </p:blipFill>
        <p:spPr>
          <a:xfrm>
            <a:off x="147068" y="2143056"/>
            <a:ext cx="1227221" cy="457200"/>
          </a:xfrm>
          <a:prstGeom prst="rect">
            <a:avLst/>
          </a:prstGeom>
        </p:spPr>
      </p:pic>
      <p:cxnSp>
        <p:nvCxnSpPr>
          <p:cNvPr id="171" name="Straight Connector 170"/>
          <p:cNvCxnSpPr/>
          <p:nvPr/>
        </p:nvCxnSpPr>
        <p:spPr>
          <a:xfrm flipV="1">
            <a:off x="1650271" y="1981128"/>
            <a:ext cx="0" cy="2520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H="1">
            <a:off x="887443" y="1982070"/>
            <a:ext cx="75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V="1">
            <a:off x="877421" y="1736415"/>
            <a:ext cx="0" cy="252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1518664" y="223315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1</a:t>
            </a:r>
          </a:p>
        </p:txBody>
      </p:sp>
      <p:cxnSp>
        <p:nvCxnSpPr>
          <p:cNvPr id="175" name="Straight Arrow Connector 174"/>
          <p:cNvCxnSpPr/>
          <p:nvPr/>
        </p:nvCxnSpPr>
        <p:spPr>
          <a:xfrm flipH="1" flipV="1">
            <a:off x="2733861" y="1108339"/>
            <a:ext cx="601" cy="1124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2602855" y="2233156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</a:t>
            </a:r>
            <a:endParaRPr lang="en-CA" sz="1200" dirty="0" smtClean="0"/>
          </a:p>
        </p:txBody>
      </p:sp>
      <p:cxnSp>
        <p:nvCxnSpPr>
          <p:cNvPr id="177" name="Straight Arrow Connector 176"/>
          <p:cNvCxnSpPr/>
          <p:nvPr/>
        </p:nvCxnSpPr>
        <p:spPr>
          <a:xfrm flipV="1">
            <a:off x="3894344" y="2064783"/>
            <a:ext cx="0" cy="1683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3762737" y="223315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3</a:t>
            </a:r>
            <a:endParaRPr lang="en-CA" sz="1200" dirty="0" smtClean="0"/>
          </a:p>
        </p:txBody>
      </p:sp>
      <p:sp>
        <p:nvSpPr>
          <p:cNvPr id="179" name="Rounded Rectangle 178"/>
          <p:cNvSpPr/>
          <p:nvPr/>
        </p:nvSpPr>
        <p:spPr>
          <a:xfrm>
            <a:off x="5542637" y="788642"/>
            <a:ext cx="45719" cy="49236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0" name="Rounded Rectangle 179"/>
          <p:cNvSpPr/>
          <p:nvPr/>
        </p:nvSpPr>
        <p:spPr>
          <a:xfrm>
            <a:off x="6101996" y="788642"/>
            <a:ext cx="45719" cy="49236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81" name="Straight Arrow Connector 180"/>
          <p:cNvCxnSpPr/>
          <p:nvPr/>
        </p:nvCxnSpPr>
        <p:spPr>
          <a:xfrm flipV="1">
            <a:off x="5542637" y="1366423"/>
            <a:ext cx="0" cy="866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5411030" y="2233156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/>
              <a:t>4</a:t>
            </a:r>
          </a:p>
        </p:txBody>
      </p:sp>
      <p:cxnSp>
        <p:nvCxnSpPr>
          <p:cNvPr id="183" name="Straight Arrow Connector 182"/>
          <p:cNvCxnSpPr/>
          <p:nvPr/>
        </p:nvCxnSpPr>
        <p:spPr>
          <a:xfrm flipV="1">
            <a:off x="5840040" y="1366423"/>
            <a:ext cx="0" cy="866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5708433" y="2233156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5</a:t>
            </a:r>
            <a:endParaRPr lang="en-CA" sz="1200" dirty="0" smtClean="0"/>
          </a:p>
        </p:txBody>
      </p:sp>
      <p:cxnSp>
        <p:nvCxnSpPr>
          <p:cNvPr id="185" name="Straight Arrow Connector 184"/>
          <p:cNvCxnSpPr/>
          <p:nvPr/>
        </p:nvCxnSpPr>
        <p:spPr>
          <a:xfrm flipV="1">
            <a:off x="6124049" y="1366423"/>
            <a:ext cx="0" cy="866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5992442" y="2233156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6</a:t>
            </a:r>
            <a:endParaRPr lang="en-CA" sz="1200" dirty="0" smtClean="0"/>
          </a:p>
        </p:txBody>
      </p:sp>
      <p:cxnSp>
        <p:nvCxnSpPr>
          <p:cNvPr id="187" name="Straight Arrow Connector 186"/>
          <p:cNvCxnSpPr/>
          <p:nvPr/>
        </p:nvCxnSpPr>
        <p:spPr>
          <a:xfrm flipV="1">
            <a:off x="6687447" y="1572414"/>
            <a:ext cx="1" cy="6607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6535043" y="2233156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7</a:t>
            </a:r>
            <a:endParaRPr lang="en-CA" sz="1200" dirty="0" smtClean="0"/>
          </a:p>
        </p:txBody>
      </p:sp>
      <p:cxnSp>
        <p:nvCxnSpPr>
          <p:cNvPr id="189" name="Straight Arrow Connector 188"/>
          <p:cNvCxnSpPr/>
          <p:nvPr/>
        </p:nvCxnSpPr>
        <p:spPr>
          <a:xfrm flipV="1">
            <a:off x="7382451" y="1366423"/>
            <a:ext cx="0" cy="866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7250844" y="2233156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8</a:t>
            </a:r>
            <a:endParaRPr lang="en-CA" sz="1200" dirty="0" smtClean="0"/>
          </a:p>
        </p:txBody>
      </p:sp>
    </p:spTree>
    <p:extLst>
      <p:ext uri="{BB962C8B-B14F-4D97-AF65-F5344CB8AC3E}">
        <p14:creationId xmlns:p14="http://schemas.microsoft.com/office/powerpoint/2010/main" val="1791648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8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Elash, Brenden</dc:creator>
  <cp:lastModifiedBy>Elash, Brenden</cp:lastModifiedBy>
  <cp:revision>2</cp:revision>
  <dcterms:created xsi:type="dcterms:W3CDTF">2015-09-18T17:59:21Z</dcterms:created>
  <dcterms:modified xsi:type="dcterms:W3CDTF">2015-09-18T18:08:32Z</dcterms:modified>
</cp:coreProperties>
</file>