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259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382"/>
            <a:ext cx="9144000" cy="1134663"/>
          </a:xfrm>
        </p:spPr>
        <p:txBody>
          <a:bodyPr anchor="b"/>
          <a:lstStyle>
            <a:lvl1pPr algn="ctr">
              <a:defRPr sz="2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802"/>
            <a:ext cx="9144000" cy="786870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261" indent="0" algn="ctr">
              <a:buNone/>
              <a:defRPr sz="950"/>
            </a:lvl2pPr>
            <a:lvl3pPr marL="434523" indent="0" algn="ctr">
              <a:buNone/>
              <a:defRPr sz="855"/>
            </a:lvl3pPr>
            <a:lvl4pPr marL="651784" indent="0" algn="ctr">
              <a:buNone/>
              <a:defRPr sz="760"/>
            </a:lvl4pPr>
            <a:lvl5pPr marL="869046" indent="0" algn="ctr">
              <a:buNone/>
              <a:defRPr sz="760"/>
            </a:lvl5pPr>
            <a:lvl6pPr marL="1086307" indent="0" algn="ctr">
              <a:buNone/>
              <a:defRPr sz="760"/>
            </a:lvl6pPr>
            <a:lvl7pPr marL="1303569" indent="0" algn="ctr">
              <a:buNone/>
              <a:defRPr sz="760"/>
            </a:lvl7pPr>
            <a:lvl8pPr marL="1520830" indent="0" algn="ctr">
              <a:buNone/>
              <a:defRPr sz="760"/>
            </a:lvl8pPr>
            <a:lvl9pPr marL="1738092" indent="0" algn="ctr">
              <a:buNone/>
              <a:defRPr sz="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8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7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3519"/>
            <a:ext cx="2628900" cy="2761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3519"/>
            <a:ext cx="7734300" cy="2761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12522"/>
            <a:ext cx="10515600" cy="1355711"/>
          </a:xfrm>
        </p:spPr>
        <p:txBody>
          <a:bodyPr anchor="b"/>
          <a:lstStyle>
            <a:lvl1pPr>
              <a:defRPr sz="2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81058"/>
            <a:ext cx="10515600" cy="712936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26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523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78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9046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6307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569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83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809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81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7595"/>
            <a:ext cx="5181600" cy="206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7595"/>
            <a:ext cx="5181600" cy="206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1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3519"/>
            <a:ext cx="10515600" cy="629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8942"/>
            <a:ext cx="5157787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90491"/>
            <a:ext cx="5157787" cy="1751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8942"/>
            <a:ext cx="5183188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90491"/>
            <a:ext cx="5183188" cy="1751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28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07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5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9256"/>
            <a:ext cx="6172200" cy="2316100"/>
          </a:xfrm>
        </p:spPr>
        <p:txBody>
          <a:bodyPr/>
          <a:lstStyle>
            <a:lvl1pPr>
              <a:defRPr sz="1521"/>
            </a:lvl1pPr>
            <a:lvl2pPr>
              <a:defRPr sz="1331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7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9256"/>
            <a:ext cx="6172200" cy="2316100"/>
          </a:xfrm>
        </p:spPr>
        <p:txBody>
          <a:bodyPr anchor="t"/>
          <a:lstStyle>
            <a:lvl1pPr marL="0" indent="0">
              <a:buNone/>
              <a:defRPr sz="1521"/>
            </a:lvl1pPr>
            <a:lvl2pPr marL="217261" indent="0">
              <a:buNone/>
              <a:defRPr sz="1331"/>
            </a:lvl2pPr>
            <a:lvl3pPr marL="434523" indent="0">
              <a:buNone/>
              <a:defRPr sz="1140"/>
            </a:lvl3pPr>
            <a:lvl4pPr marL="651784" indent="0">
              <a:buNone/>
              <a:defRPr sz="950"/>
            </a:lvl4pPr>
            <a:lvl5pPr marL="869046" indent="0">
              <a:buNone/>
              <a:defRPr sz="950"/>
            </a:lvl5pPr>
            <a:lvl6pPr marL="1086307" indent="0">
              <a:buNone/>
              <a:defRPr sz="950"/>
            </a:lvl6pPr>
            <a:lvl7pPr marL="1303569" indent="0">
              <a:buNone/>
              <a:defRPr sz="950"/>
            </a:lvl7pPr>
            <a:lvl8pPr marL="1520830" indent="0">
              <a:buNone/>
              <a:defRPr sz="950"/>
            </a:lvl8pPr>
            <a:lvl9pPr marL="1738092" indent="0">
              <a:buNone/>
              <a:defRPr sz="9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3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3519"/>
            <a:ext cx="10515600" cy="62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7595"/>
            <a:ext cx="10515600" cy="206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5BB2-E19F-495C-8A41-653C123B6796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20738"/>
            <a:ext cx="41148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0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4523" rtl="0" eaLnBrk="1" latinLnBrk="0" hangingPunct="1">
        <a:lnSpc>
          <a:spcPct val="90000"/>
        </a:lnSpc>
        <a:spcBef>
          <a:spcPct val="0"/>
        </a:spcBef>
        <a:buNone/>
        <a:defRPr sz="2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31" indent="-108631" algn="l" defTabSz="43452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2589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3154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415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676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938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2199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9461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672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261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523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784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9046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6307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569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83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8092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145"/>
            <a:ext cx="12192000" cy="243269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3538331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21966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47792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732645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251467" y="357580"/>
            <a:ext cx="0" cy="102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625179" y="357581"/>
            <a:ext cx="8614" cy="1295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007504" y="357580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298389" y="357580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786938" y="357581"/>
            <a:ext cx="0" cy="452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87487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71122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05132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81801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CA" dirty="0"/>
          </a:p>
        </p:txBody>
      </p:sp>
      <p:sp>
        <p:nvSpPr>
          <p:cNvPr id="83" name="TextBox 82"/>
          <p:cNvSpPr txBox="1"/>
          <p:nvPr/>
        </p:nvSpPr>
        <p:spPr>
          <a:xfrm>
            <a:off x="8100624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CA" dirty="0"/>
          </a:p>
        </p:txBody>
      </p:sp>
      <p:sp>
        <p:nvSpPr>
          <p:cNvPr id="84" name="TextBox 83"/>
          <p:cNvSpPr txBox="1"/>
          <p:nvPr/>
        </p:nvSpPr>
        <p:spPr>
          <a:xfrm>
            <a:off x="8484179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8857891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147545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9582911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37101" y="341448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3981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120140" y="369332"/>
            <a:ext cx="1315" cy="229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10788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7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5</cp:revision>
  <dcterms:created xsi:type="dcterms:W3CDTF">2015-03-24T22:31:58Z</dcterms:created>
  <dcterms:modified xsi:type="dcterms:W3CDTF">2015-03-25T19:40:32Z</dcterms:modified>
</cp:coreProperties>
</file>