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761038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4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571308"/>
            <a:ext cx="4896882" cy="3342640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5042853"/>
            <a:ext cx="4320779" cy="2318067"/>
          </a:xfrm>
        </p:spPr>
        <p:txBody>
          <a:bodyPr/>
          <a:lstStyle>
            <a:lvl1pPr marL="0" indent="0" algn="ctr">
              <a:buNone/>
              <a:defRPr sz="1512"/>
            </a:lvl1pPr>
            <a:lvl2pPr marL="288036" indent="0" algn="ctr">
              <a:buNone/>
              <a:defRPr sz="1260"/>
            </a:lvl2pPr>
            <a:lvl3pPr marL="576072" indent="0" algn="ctr">
              <a:buNone/>
              <a:defRPr sz="1134"/>
            </a:lvl3pPr>
            <a:lvl4pPr marL="864108" indent="0" algn="ctr">
              <a:buNone/>
              <a:defRPr sz="1008"/>
            </a:lvl4pPr>
            <a:lvl5pPr marL="1152144" indent="0" algn="ctr">
              <a:buNone/>
              <a:defRPr sz="1008"/>
            </a:lvl5pPr>
            <a:lvl6pPr marL="1440180" indent="0" algn="ctr">
              <a:buNone/>
              <a:defRPr sz="1008"/>
            </a:lvl6pPr>
            <a:lvl7pPr marL="1728216" indent="0" algn="ctr">
              <a:buNone/>
              <a:defRPr sz="1008"/>
            </a:lvl7pPr>
            <a:lvl8pPr marL="2016252" indent="0" algn="ctr">
              <a:buNone/>
              <a:defRPr sz="1008"/>
            </a:lvl8pPr>
            <a:lvl9pPr marL="2304288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9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511175"/>
            <a:ext cx="1242224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511175"/>
            <a:ext cx="3654658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7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2393635"/>
            <a:ext cx="4968895" cy="399383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6425250"/>
            <a:ext cx="4968895" cy="2100262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803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607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410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214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8216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625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4288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9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2555875"/>
            <a:ext cx="2448441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2555875"/>
            <a:ext cx="2448441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0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511177"/>
            <a:ext cx="4968895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2353628"/>
            <a:ext cx="2437189" cy="115347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3507105"/>
            <a:ext cx="2437189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2353628"/>
            <a:ext cx="2449192" cy="115347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8036" indent="0">
              <a:buNone/>
              <a:defRPr sz="1260" b="1"/>
            </a:lvl2pPr>
            <a:lvl3pPr marL="576072" indent="0">
              <a:buNone/>
              <a:defRPr sz="1134" b="1"/>
            </a:lvl3pPr>
            <a:lvl4pPr marL="864108" indent="0">
              <a:buNone/>
              <a:defRPr sz="1008" b="1"/>
            </a:lvl4pPr>
            <a:lvl5pPr marL="1152144" indent="0">
              <a:buNone/>
              <a:defRPr sz="1008" b="1"/>
            </a:lvl5pPr>
            <a:lvl6pPr marL="1440180" indent="0">
              <a:buNone/>
              <a:defRPr sz="1008" b="1"/>
            </a:lvl6pPr>
            <a:lvl7pPr marL="1728216" indent="0">
              <a:buNone/>
              <a:defRPr sz="1008" b="1"/>
            </a:lvl7pPr>
            <a:lvl8pPr marL="2016252" indent="0">
              <a:buNone/>
              <a:defRPr sz="1008" b="1"/>
            </a:lvl8pPr>
            <a:lvl9pPr marL="2304288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3507105"/>
            <a:ext cx="2449192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1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12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640080"/>
            <a:ext cx="1858085" cy="224028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1382397"/>
            <a:ext cx="2916525" cy="682307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880360"/>
            <a:ext cx="1858085" cy="5336223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8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640080"/>
            <a:ext cx="1858085" cy="224028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1382397"/>
            <a:ext cx="2916525" cy="682307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8036" indent="0">
              <a:buNone/>
              <a:defRPr sz="1764"/>
            </a:lvl2pPr>
            <a:lvl3pPr marL="576072" indent="0">
              <a:buNone/>
              <a:defRPr sz="1512"/>
            </a:lvl3pPr>
            <a:lvl4pPr marL="864108" indent="0">
              <a:buNone/>
              <a:defRPr sz="1260"/>
            </a:lvl4pPr>
            <a:lvl5pPr marL="1152144" indent="0">
              <a:buNone/>
              <a:defRPr sz="1260"/>
            </a:lvl5pPr>
            <a:lvl6pPr marL="1440180" indent="0">
              <a:buNone/>
              <a:defRPr sz="1260"/>
            </a:lvl6pPr>
            <a:lvl7pPr marL="1728216" indent="0">
              <a:buNone/>
              <a:defRPr sz="1260"/>
            </a:lvl7pPr>
            <a:lvl8pPr marL="2016252" indent="0">
              <a:buNone/>
              <a:defRPr sz="1260"/>
            </a:lvl8pPr>
            <a:lvl9pPr marL="2304288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2880360"/>
            <a:ext cx="1858085" cy="5336223"/>
          </a:xfrm>
        </p:spPr>
        <p:txBody>
          <a:bodyPr/>
          <a:lstStyle>
            <a:lvl1pPr marL="0" indent="0">
              <a:buNone/>
              <a:defRPr sz="1008"/>
            </a:lvl1pPr>
            <a:lvl2pPr marL="288036" indent="0">
              <a:buNone/>
              <a:defRPr sz="882"/>
            </a:lvl2pPr>
            <a:lvl3pPr marL="576072" indent="0">
              <a:buNone/>
              <a:defRPr sz="756"/>
            </a:lvl3pPr>
            <a:lvl4pPr marL="864108" indent="0">
              <a:buNone/>
              <a:defRPr sz="630"/>
            </a:lvl4pPr>
            <a:lvl5pPr marL="1152144" indent="0">
              <a:buNone/>
              <a:defRPr sz="630"/>
            </a:lvl5pPr>
            <a:lvl6pPr marL="1440180" indent="0">
              <a:buNone/>
              <a:defRPr sz="630"/>
            </a:lvl6pPr>
            <a:lvl7pPr marL="1728216" indent="0">
              <a:buNone/>
              <a:defRPr sz="630"/>
            </a:lvl7pPr>
            <a:lvl8pPr marL="2016252" indent="0">
              <a:buNone/>
              <a:defRPr sz="630"/>
            </a:lvl8pPr>
            <a:lvl9pPr marL="2304288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6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511177"/>
            <a:ext cx="496889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2555875"/>
            <a:ext cx="496889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8898892"/>
            <a:ext cx="12962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AEE6-30E3-4167-ADF0-D523BAFA5179}" type="datetimeFigureOut">
              <a:rPr lang="en-CA" smtClean="0"/>
              <a:t>2016-08-09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8898892"/>
            <a:ext cx="19443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8898892"/>
            <a:ext cx="12962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26B1-3C4C-4788-ADFA-16CC11F3B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1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76072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" indent="-144018" algn="l" defTabSz="576072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" indent="-144018" algn="l" defTabSz="576072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" algn="l" defTabSz="576072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53334" cy="525913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0" y="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(a)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539" y="5029585"/>
            <a:ext cx="5991872" cy="45533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52" y="50263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(b)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2015-11-04T22:18:51Z</dcterms:created>
  <dcterms:modified xsi:type="dcterms:W3CDTF">2016-08-09T17:57:18Z</dcterms:modified>
</cp:coreProperties>
</file>