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671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7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0" d="100"/>
          <a:sy n="200" d="100"/>
        </p:scale>
        <p:origin x="714" y="144"/>
      </p:cViewPr>
      <p:guideLst>
        <p:guide orient="horz" pos="115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1140667"/>
            <a:ext cx="5508148" cy="7870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2080738"/>
            <a:ext cx="4536123" cy="9383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147049"/>
            <a:ext cx="1458040" cy="31330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4" y="147049"/>
            <a:ext cx="4266115" cy="31330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2359532"/>
            <a:ext cx="5508148" cy="7292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1556304"/>
            <a:ext cx="5508148" cy="803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3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7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821925"/>
            <a:ext cx="2863203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1164464"/>
            <a:ext cx="2863203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821925"/>
            <a:ext cx="2864328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1164464"/>
            <a:ext cx="2864328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8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5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3" y="146196"/>
            <a:ext cx="2131933" cy="6221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146198"/>
            <a:ext cx="3622598" cy="31338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3" y="768378"/>
            <a:ext cx="2131933" cy="2511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51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2570323"/>
            <a:ext cx="3888105" cy="303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328090"/>
            <a:ext cx="3888105" cy="22031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2873763"/>
            <a:ext cx="3888105" cy="43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2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47046"/>
            <a:ext cx="5832158" cy="61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856778"/>
            <a:ext cx="5832158" cy="242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3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32CA-9A9B-46E9-83A7-3E0A2F395768}" type="datetimeFigureOut">
              <a:rPr lang="en-CA" smtClean="0"/>
              <a:t>03/03/2015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3403298"/>
            <a:ext cx="2052055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0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>
            <a:off x="661570" y="1571628"/>
            <a:ext cx="5184576" cy="4968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Oval 164"/>
          <p:cNvSpPr/>
          <p:nvPr/>
        </p:nvSpPr>
        <p:spPr>
          <a:xfrm>
            <a:off x="877594" y="1787652"/>
            <a:ext cx="4752528" cy="4536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Oval 165"/>
          <p:cNvSpPr/>
          <p:nvPr/>
        </p:nvSpPr>
        <p:spPr>
          <a:xfrm>
            <a:off x="1093618" y="2020768"/>
            <a:ext cx="4248472" cy="40324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Oval 166"/>
          <p:cNvSpPr/>
          <p:nvPr/>
        </p:nvSpPr>
        <p:spPr>
          <a:xfrm>
            <a:off x="1309642" y="2236792"/>
            <a:ext cx="3816424" cy="3600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8" name="Oval 167"/>
          <p:cNvSpPr/>
          <p:nvPr/>
        </p:nvSpPr>
        <p:spPr>
          <a:xfrm>
            <a:off x="1525666" y="2435724"/>
            <a:ext cx="3384376" cy="32129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Earth</a:t>
            </a:r>
          </a:p>
          <a:p>
            <a:pPr algn="ctr"/>
            <a:endParaRPr lang="en-CA" dirty="0"/>
          </a:p>
        </p:txBody>
      </p:sp>
      <p:sp>
        <p:nvSpPr>
          <p:cNvPr id="169" name="Rectangle 168"/>
          <p:cNvSpPr/>
          <p:nvPr/>
        </p:nvSpPr>
        <p:spPr>
          <a:xfrm>
            <a:off x="317410" y="3677727"/>
            <a:ext cx="5744760" cy="2893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Isosceles Triangle 169"/>
          <p:cNvSpPr/>
          <p:nvPr/>
        </p:nvSpPr>
        <p:spPr>
          <a:xfrm rot="10800000">
            <a:off x="2965826" y="346706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2867597" y="3190435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Earth</a:t>
            </a:r>
            <a:endParaRPr lang="en-CA" sz="16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024" y="2394136"/>
            <a:ext cx="1209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Atmosphere</a:t>
            </a:r>
            <a:endParaRPr lang="en-CA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53858" y="110429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Nadir</a:t>
            </a:r>
            <a:endParaRPr lang="en-CA" sz="1600" dirty="0" smtClean="0"/>
          </a:p>
        </p:txBody>
      </p:sp>
      <p:sp>
        <p:nvSpPr>
          <p:cNvPr id="183" name="TextBox 182"/>
          <p:cNvSpPr txBox="1"/>
          <p:nvPr/>
        </p:nvSpPr>
        <p:spPr>
          <a:xfrm>
            <a:off x="3496102" y="213931"/>
            <a:ext cx="111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Instrument</a:t>
            </a:r>
            <a:endParaRPr lang="en-CA" sz="1600" dirty="0"/>
          </a:p>
        </p:txBody>
      </p:sp>
      <p:cxnSp>
        <p:nvCxnSpPr>
          <p:cNvPr id="5" name="Straight Arrow Connector 4"/>
          <p:cNvCxnSpPr>
            <a:stCxn id="170" idx="0"/>
            <a:endCxn id="168" idx="0"/>
          </p:cNvCxnSpPr>
          <p:nvPr/>
        </p:nvCxnSpPr>
        <p:spPr>
          <a:xfrm>
            <a:off x="3217854" y="778754"/>
            <a:ext cx="0" cy="165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0" idx="0"/>
          </p:cNvCxnSpPr>
          <p:nvPr/>
        </p:nvCxnSpPr>
        <p:spPr>
          <a:xfrm flipH="1">
            <a:off x="2592015" y="778754"/>
            <a:ext cx="625839" cy="178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2485" y="1135582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Off-Nadir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8206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7</cp:revision>
  <dcterms:created xsi:type="dcterms:W3CDTF">2012-12-04T20:39:48Z</dcterms:created>
  <dcterms:modified xsi:type="dcterms:W3CDTF">2015-03-03T22:18:22Z</dcterms:modified>
</cp:coreProperties>
</file>