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11638" cy="3060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4">
          <p15:clr>
            <a:srgbClr val="A4A3A4"/>
          </p15:clr>
        </p15:guide>
        <p15:guide id="2" pos="13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8" d="100"/>
          <a:sy n="238" d="100"/>
        </p:scale>
        <p:origin x="1896" y="192"/>
      </p:cViewPr>
      <p:guideLst>
        <p:guide orient="horz" pos="964"/>
        <p:guide pos="13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877" y="950803"/>
            <a:ext cx="3579893" cy="656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50" y="1734397"/>
            <a:ext cx="2948147" cy="78217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60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439" y="122573"/>
            <a:ext cx="947618" cy="26115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583" y="122573"/>
            <a:ext cx="2772662" cy="26115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5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26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95" y="1966787"/>
            <a:ext cx="3579893" cy="6078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695" y="1297256"/>
            <a:ext cx="3579893" cy="6695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25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584" y="714166"/>
            <a:ext cx="1860140" cy="2019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917" y="714166"/>
            <a:ext cx="1860140" cy="2019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1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87" y="685115"/>
            <a:ext cx="1860871" cy="285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587" y="970640"/>
            <a:ext cx="1860871" cy="1763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9455" y="685115"/>
            <a:ext cx="1861602" cy="2855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9455" y="970640"/>
            <a:ext cx="1861602" cy="1763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2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7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84" y="121862"/>
            <a:ext cx="1385600" cy="5186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635" y="121864"/>
            <a:ext cx="2354422" cy="2612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584" y="640482"/>
            <a:ext cx="1385600" cy="2093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55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14" y="2142491"/>
            <a:ext cx="2526983" cy="25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5514" y="273480"/>
            <a:ext cx="2526983" cy="1836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5514" y="2395423"/>
            <a:ext cx="2526983" cy="3592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7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86" y="122570"/>
            <a:ext cx="3790475" cy="51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86" y="714166"/>
            <a:ext cx="3790475" cy="2019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586" y="2836819"/>
            <a:ext cx="9827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E142-D783-4355-8297-24F10E2CF962}" type="datetimeFigureOut">
              <a:rPr lang="en-CA" smtClean="0"/>
              <a:t>07/05/2015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8977" y="2836819"/>
            <a:ext cx="1333686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8345" y="2836819"/>
            <a:ext cx="98271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00207-4B8C-488C-95F3-3C2BB09916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4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val 189"/>
          <p:cNvSpPr/>
          <p:nvPr/>
        </p:nvSpPr>
        <p:spPr>
          <a:xfrm>
            <a:off x="235084" y="346928"/>
            <a:ext cx="3420000" cy="252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1" name="Oval 190"/>
          <p:cNvSpPr/>
          <p:nvPr/>
        </p:nvSpPr>
        <p:spPr>
          <a:xfrm>
            <a:off x="672099" y="346926"/>
            <a:ext cx="2520000" cy="252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1945084" y="162038"/>
            <a:ext cx="0" cy="2864020"/>
          </a:xfrm>
          <a:prstGeom prst="line">
            <a:avLst/>
          </a:prstGeom>
          <a:ln>
            <a:headEnd type="none" w="med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2874028" y="54573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endParaRPr lang="en-CA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5" name="Straight Connector 194"/>
          <p:cNvCxnSpPr/>
          <p:nvPr/>
        </p:nvCxnSpPr>
        <p:spPr>
          <a:xfrm>
            <a:off x="44220" y="1611262"/>
            <a:ext cx="3912548" cy="0"/>
          </a:xfrm>
          <a:prstGeom prst="line">
            <a:avLst/>
          </a:prstGeom>
          <a:ln>
            <a:headEnd type="none" w="med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94424" y="680227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Arc 196"/>
          <p:cNvSpPr/>
          <p:nvPr/>
        </p:nvSpPr>
        <p:spPr>
          <a:xfrm>
            <a:off x="1313731" y="985278"/>
            <a:ext cx="1260000" cy="1260000"/>
          </a:xfrm>
          <a:prstGeom prst="arc">
            <a:avLst>
              <a:gd name="adj1" fmla="val 16665722"/>
              <a:gd name="adj2" fmla="val 197280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8" name="TextBox 197"/>
          <p:cNvSpPr txBox="1"/>
          <p:nvPr/>
        </p:nvSpPr>
        <p:spPr>
          <a:xfrm>
            <a:off x="1923445" y="1160428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083906" y="818727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CA" sz="1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Arc 199"/>
          <p:cNvSpPr/>
          <p:nvPr/>
        </p:nvSpPr>
        <p:spPr>
          <a:xfrm>
            <a:off x="1670232" y="1354900"/>
            <a:ext cx="549704" cy="504056"/>
          </a:xfrm>
          <a:prstGeom prst="arc">
            <a:avLst>
              <a:gd name="adj1" fmla="val 16725294"/>
              <a:gd name="adj2" fmla="val 1892953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1" name="Straight Arrow Connector 200"/>
          <p:cNvCxnSpPr/>
          <p:nvPr/>
        </p:nvCxnSpPr>
        <p:spPr>
          <a:xfrm flipV="1">
            <a:off x="1946070" y="816151"/>
            <a:ext cx="1311877" cy="798154"/>
          </a:xfrm>
          <a:prstGeom prst="straightConnector1">
            <a:avLst/>
          </a:prstGeom>
          <a:ln>
            <a:tailEnd type="arrow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1939827" y="715971"/>
            <a:ext cx="890955" cy="900909"/>
          </a:xfrm>
          <a:prstGeom prst="straightConnector1">
            <a:avLst/>
          </a:prstGeom>
          <a:ln>
            <a:tailEnd type="arrow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 flipV="1">
            <a:off x="2821983" y="723289"/>
            <a:ext cx="435964" cy="95438"/>
          </a:xfrm>
          <a:prstGeom prst="straightConnector1">
            <a:avLst/>
          </a:prstGeom>
          <a:ln>
            <a:headEnd type="none" w="med" len="med"/>
            <a:tailEnd type="arrow" w="sm" len="sm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2523458" y="1160429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66279" y="-64617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Optical </a:t>
            </a:r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Axis [0 01]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639020" y="1361389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80682" y="1361389"/>
            <a:ext cx="364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A" sz="1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45084" y="162038"/>
            <a:ext cx="204093" cy="1454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83906" y="596822"/>
            <a:ext cx="745804" cy="121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rc 37"/>
          <p:cNvSpPr/>
          <p:nvPr/>
        </p:nvSpPr>
        <p:spPr>
          <a:xfrm>
            <a:off x="1231419" y="771008"/>
            <a:ext cx="1440160" cy="1185380"/>
          </a:xfrm>
          <a:prstGeom prst="arc">
            <a:avLst>
              <a:gd name="adj1" fmla="val 16159826"/>
              <a:gd name="adj2" fmla="val 168333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>
            <a:off x="1884625" y="541728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CA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stCxn id="39" idx="3"/>
            <a:endCxn id="39" idx="3"/>
          </p:cNvCxnSpPr>
          <p:nvPr/>
        </p:nvCxnSpPr>
        <p:spPr>
          <a:xfrm>
            <a:off x="2155853" y="680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33518" y="133426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 1 0]</a:t>
            </a:r>
            <a:endParaRPr lang="en-C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2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21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14</cp:revision>
  <dcterms:created xsi:type="dcterms:W3CDTF">2012-12-02T04:36:49Z</dcterms:created>
  <dcterms:modified xsi:type="dcterms:W3CDTF">2015-05-07T15:10:18Z</dcterms:modified>
</cp:coreProperties>
</file>