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80175" cy="28797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" userDrawn="1">
          <p15:clr>
            <a:srgbClr val="A4A3A4"/>
          </p15:clr>
        </p15:guide>
        <p15:guide id="2" pos="20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6" d="100"/>
          <a:sy n="226" d="100"/>
        </p:scale>
        <p:origin x="204" y="162"/>
      </p:cViewPr>
      <p:guideLst>
        <p:guide orient="horz" pos="907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4" y="894584"/>
            <a:ext cx="5508148" cy="617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30" y="1631846"/>
            <a:ext cx="4536123" cy="7359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3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4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06/03/2015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79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06/03/2015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074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8127" y="115325"/>
            <a:ext cx="1458040" cy="24570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018" y="115325"/>
            <a:ext cx="4266115" cy="24570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06/03/2015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59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06/03/2015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33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91" y="1850494"/>
            <a:ext cx="5508148" cy="571945"/>
          </a:xfrm>
        </p:spPr>
        <p:txBody>
          <a:bodyPr anchor="t"/>
          <a:lstStyle>
            <a:lvl1pPr algn="l">
              <a:defRPr sz="353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891" y="1220553"/>
            <a:ext cx="5508148" cy="629940"/>
          </a:xfrm>
        </p:spPr>
        <p:txBody>
          <a:bodyPr anchor="b"/>
          <a:lstStyle>
            <a:lvl1pPr marL="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1pPr>
            <a:lvl2pPr marL="403433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2pPr>
            <a:lvl3pPr marL="806867" indent="0">
              <a:buNone/>
              <a:defRPr sz="1412">
                <a:solidFill>
                  <a:schemeClr val="tx1">
                    <a:tint val="75000"/>
                  </a:schemeClr>
                </a:solidFill>
              </a:defRPr>
            </a:lvl3pPr>
            <a:lvl4pPr marL="1210300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4pPr>
            <a:lvl5pPr marL="1613733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5pPr>
            <a:lvl6pPr marL="2017166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6pPr>
            <a:lvl7pPr marL="2420600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7pPr>
            <a:lvl8pPr marL="2824033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8pPr>
            <a:lvl9pPr marL="3227466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06/03/2015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426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12" y="671941"/>
            <a:ext cx="2862077" cy="1900486"/>
          </a:xfrm>
        </p:spPr>
        <p:txBody>
          <a:bodyPr/>
          <a:lstStyle>
            <a:lvl1pPr>
              <a:defRPr sz="2471"/>
            </a:lvl1pPr>
            <a:lvl2pPr>
              <a:defRPr sz="2118"/>
            </a:lvl2pPr>
            <a:lvl3pPr>
              <a:defRPr sz="176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4097" y="671941"/>
            <a:ext cx="2862077" cy="1900486"/>
          </a:xfrm>
        </p:spPr>
        <p:txBody>
          <a:bodyPr/>
          <a:lstStyle>
            <a:lvl1pPr>
              <a:defRPr sz="2471"/>
            </a:lvl1pPr>
            <a:lvl2pPr>
              <a:defRPr sz="2118"/>
            </a:lvl2pPr>
            <a:lvl3pPr>
              <a:defRPr sz="176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06/03/2015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472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14" y="644606"/>
            <a:ext cx="2863203" cy="268642"/>
          </a:xfrm>
        </p:spPr>
        <p:txBody>
          <a:bodyPr anchor="b"/>
          <a:lstStyle>
            <a:lvl1pPr marL="0" indent="0">
              <a:buNone/>
              <a:defRPr sz="2118" b="1"/>
            </a:lvl1pPr>
            <a:lvl2pPr marL="403433" indent="0">
              <a:buNone/>
              <a:defRPr sz="1765" b="1"/>
            </a:lvl2pPr>
            <a:lvl3pPr marL="806867" indent="0">
              <a:buNone/>
              <a:defRPr sz="1588" b="1"/>
            </a:lvl3pPr>
            <a:lvl4pPr marL="1210300" indent="0">
              <a:buNone/>
              <a:defRPr sz="1412" b="1"/>
            </a:lvl4pPr>
            <a:lvl5pPr marL="1613733" indent="0">
              <a:buNone/>
              <a:defRPr sz="1412" b="1"/>
            </a:lvl5pPr>
            <a:lvl6pPr marL="2017166" indent="0">
              <a:buNone/>
              <a:defRPr sz="1412" b="1"/>
            </a:lvl6pPr>
            <a:lvl7pPr marL="2420600" indent="0">
              <a:buNone/>
              <a:defRPr sz="1412" b="1"/>
            </a:lvl7pPr>
            <a:lvl8pPr marL="2824033" indent="0">
              <a:buNone/>
              <a:defRPr sz="1412" b="1"/>
            </a:lvl8pPr>
            <a:lvl9pPr marL="3227466" indent="0">
              <a:buNone/>
              <a:defRPr sz="141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14" y="913246"/>
            <a:ext cx="2863203" cy="1659174"/>
          </a:xfrm>
        </p:spPr>
        <p:txBody>
          <a:bodyPr/>
          <a:lstStyle>
            <a:lvl1pPr>
              <a:defRPr sz="2118"/>
            </a:lvl1pPr>
            <a:lvl2pPr>
              <a:defRPr sz="1765"/>
            </a:lvl2pPr>
            <a:lvl3pPr>
              <a:defRPr sz="1588"/>
            </a:lvl3pPr>
            <a:lvl4pPr>
              <a:defRPr sz="1412"/>
            </a:lvl4pPr>
            <a:lvl5pPr>
              <a:defRPr sz="1412"/>
            </a:lvl5pPr>
            <a:lvl6pPr>
              <a:defRPr sz="1412"/>
            </a:lvl6pPr>
            <a:lvl7pPr>
              <a:defRPr sz="1412"/>
            </a:lvl7pPr>
            <a:lvl8pPr>
              <a:defRPr sz="1412"/>
            </a:lvl8pPr>
            <a:lvl9pPr>
              <a:defRPr sz="14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40" y="644606"/>
            <a:ext cx="2864328" cy="268642"/>
          </a:xfrm>
        </p:spPr>
        <p:txBody>
          <a:bodyPr anchor="b"/>
          <a:lstStyle>
            <a:lvl1pPr marL="0" indent="0">
              <a:buNone/>
              <a:defRPr sz="2118" b="1"/>
            </a:lvl1pPr>
            <a:lvl2pPr marL="403433" indent="0">
              <a:buNone/>
              <a:defRPr sz="1765" b="1"/>
            </a:lvl2pPr>
            <a:lvl3pPr marL="806867" indent="0">
              <a:buNone/>
              <a:defRPr sz="1588" b="1"/>
            </a:lvl3pPr>
            <a:lvl4pPr marL="1210300" indent="0">
              <a:buNone/>
              <a:defRPr sz="1412" b="1"/>
            </a:lvl4pPr>
            <a:lvl5pPr marL="1613733" indent="0">
              <a:buNone/>
              <a:defRPr sz="1412" b="1"/>
            </a:lvl5pPr>
            <a:lvl6pPr marL="2017166" indent="0">
              <a:buNone/>
              <a:defRPr sz="1412" b="1"/>
            </a:lvl6pPr>
            <a:lvl7pPr marL="2420600" indent="0">
              <a:buNone/>
              <a:defRPr sz="1412" b="1"/>
            </a:lvl7pPr>
            <a:lvl8pPr marL="2824033" indent="0">
              <a:buNone/>
              <a:defRPr sz="1412" b="1"/>
            </a:lvl8pPr>
            <a:lvl9pPr marL="3227466" indent="0">
              <a:buNone/>
              <a:defRPr sz="141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1840" y="913246"/>
            <a:ext cx="2864328" cy="1659174"/>
          </a:xfrm>
        </p:spPr>
        <p:txBody>
          <a:bodyPr/>
          <a:lstStyle>
            <a:lvl1pPr>
              <a:defRPr sz="2118"/>
            </a:lvl1pPr>
            <a:lvl2pPr>
              <a:defRPr sz="1765"/>
            </a:lvl2pPr>
            <a:lvl3pPr>
              <a:defRPr sz="1588"/>
            </a:lvl3pPr>
            <a:lvl4pPr>
              <a:defRPr sz="1412"/>
            </a:lvl4pPr>
            <a:lvl5pPr>
              <a:defRPr sz="1412"/>
            </a:lvl5pPr>
            <a:lvl6pPr>
              <a:defRPr sz="1412"/>
            </a:lvl6pPr>
            <a:lvl7pPr>
              <a:defRPr sz="1412"/>
            </a:lvl7pPr>
            <a:lvl8pPr>
              <a:defRPr sz="1412"/>
            </a:lvl8pPr>
            <a:lvl9pPr>
              <a:defRPr sz="14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06/03/2015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80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06/03/2015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64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06/03/2015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57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17" y="114656"/>
            <a:ext cx="2131933" cy="487953"/>
          </a:xfrm>
        </p:spPr>
        <p:txBody>
          <a:bodyPr anchor="b"/>
          <a:lstStyle>
            <a:lvl1pPr algn="l">
              <a:defRPr sz="1765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69" y="114659"/>
            <a:ext cx="3622598" cy="2457766"/>
          </a:xfrm>
        </p:spPr>
        <p:txBody>
          <a:bodyPr/>
          <a:lstStyle>
            <a:lvl1pPr>
              <a:defRPr sz="2824"/>
            </a:lvl1pPr>
            <a:lvl2pPr>
              <a:defRPr sz="2471"/>
            </a:lvl2pPr>
            <a:lvl3pPr>
              <a:defRPr sz="2118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017" y="602610"/>
            <a:ext cx="2131933" cy="1969812"/>
          </a:xfrm>
        </p:spPr>
        <p:txBody>
          <a:bodyPr/>
          <a:lstStyle>
            <a:lvl1pPr marL="0" indent="0">
              <a:buNone/>
              <a:defRPr sz="1235"/>
            </a:lvl1pPr>
            <a:lvl2pPr marL="403433" indent="0">
              <a:buNone/>
              <a:defRPr sz="1059"/>
            </a:lvl2pPr>
            <a:lvl3pPr marL="806867" indent="0">
              <a:buNone/>
              <a:defRPr sz="882"/>
            </a:lvl3pPr>
            <a:lvl4pPr marL="1210300" indent="0">
              <a:buNone/>
              <a:defRPr sz="794"/>
            </a:lvl4pPr>
            <a:lvl5pPr marL="1613733" indent="0">
              <a:buNone/>
              <a:defRPr sz="794"/>
            </a:lvl5pPr>
            <a:lvl6pPr marL="2017166" indent="0">
              <a:buNone/>
              <a:defRPr sz="794"/>
            </a:lvl6pPr>
            <a:lvl7pPr marL="2420600" indent="0">
              <a:buNone/>
              <a:defRPr sz="794"/>
            </a:lvl7pPr>
            <a:lvl8pPr marL="2824033" indent="0">
              <a:buNone/>
              <a:defRPr sz="794"/>
            </a:lvl8pPr>
            <a:lvl9pPr marL="3227466" indent="0">
              <a:buNone/>
              <a:defRPr sz="7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06/03/2015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51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168" y="2015810"/>
            <a:ext cx="3888105" cy="237977"/>
          </a:xfrm>
        </p:spPr>
        <p:txBody>
          <a:bodyPr anchor="b"/>
          <a:lstStyle>
            <a:lvl1pPr algn="l">
              <a:defRPr sz="1765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0168" y="257310"/>
            <a:ext cx="3888105" cy="1727835"/>
          </a:xfrm>
        </p:spPr>
        <p:txBody>
          <a:bodyPr/>
          <a:lstStyle>
            <a:lvl1pPr marL="0" indent="0">
              <a:buNone/>
              <a:defRPr sz="2824"/>
            </a:lvl1pPr>
            <a:lvl2pPr marL="403433" indent="0">
              <a:buNone/>
              <a:defRPr sz="2471"/>
            </a:lvl2pPr>
            <a:lvl3pPr marL="806867" indent="0">
              <a:buNone/>
              <a:defRPr sz="2118"/>
            </a:lvl3pPr>
            <a:lvl4pPr marL="1210300" indent="0">
              <a:buNone/>
              <a:defRPr sz="1765"/>
            </a:lvl4pPr>
            <a:lvl5pPr marL="1613733" indent="0">
              <a:buNone/>
              <a:defRPr sz="1765"/>
            </a:lvl5pPr>
            <a:lvl6pPr marL="2017166" indent="0">
              <a:buNone/>
              <a:defRPr sz="1765"/>
            </a:lvl6pPr>
            <a:lvl7pPr marL="2420600" indent="0">
              <a:buNone/>
              <a:defRPr sz="1765"/>
            </a:lvl7pPr>
            <a:lvl8pPr marL="2824033" indent="0">
              <a:buNone/>
              <a:defRPr sz="1765"/>
            </a:lvl8pPr>
            <a:lvl9pPr marL="3227466" indent="0">
              <a:buNone/>
              <a:defRPr sz="1765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168" y="2253786"/>
            <a:ext cx="3888105" cy="337967"/>
          </a:xfrm>
        </p:spPr>
        <p:txBody>
          <a:bodyPr/>
          <a:lstStyle>
            <a:lvl1pPr marL="0" indent="0">
              <a:buNone/>
              <a:defRPr sz="1235"/>
            </a:lvl1pPr>
            <a:lvl2pPr marL="403433" indent="0">
              <a:buNone/>
              <a:defRPr sz="1059"/>
            </a:lvl2pPr>
            <a:lvl3pPr marL="806867" indent="0">
              <a:buNone/>
              <a:defRPr sz="882"/>
            </a:lvl3pPr>
            <a:lvl4pPr marL="1210300" indent="0">
              <a:buNone/>
              <a:defRPr sz="794"/>
            </a:lvl4pPr>
            <a:lvl5pPr marL="1613733" indent="0">
              <a:buNone/>
              <a:defRPr sz="794"/>
            </a:lvl5pPr>
            <a:lvl6pPr marL="2017166" indent="0">
              <a:buNone/>
              <a:defRPr sz="794"/>
            </a:lvl6pPr>
            <a:lvl7pPr marL="2420600" indent="0">
              <a:buNone/>
              <a:defRPr sz="794"/>
            </a:lvl7pPr>
            <a:lvl8pPr marL="2824033" indent="0">
              <a:buNone/>
              <a:defRPr sz="794"/>
            </a:lvl8pPr>
            <a:lvl9pPr marL="3227466" indent="0">
              <a:buNone/>
              <a:defRPr sz="7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06/03/2015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627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09" y="115323"/>
            <a:ext cx="5832158" cy="479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9" y="671941"/>
            <a:ext cx="5832158" cy="190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017" y="2669080"/>
            <a:ext cx="1512041" cy="153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332CA-9A9B-46E9-83A7-3E0A2F395768}" type="datetimeFigureOut">
              <a:rPr lang="en-CA" smtClean="0"/>
              <a:t>06/03/2015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064" y="2669080"/>
            <a:ext cx="2052055" cy="153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4134" y="2669080"/>
            <a:ext cx="1512041" cy="153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4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6867" rtl="0" eaLnBrk="1" latinLnBrk="0" hangingPunct="1">
        <a:spcBef>
          <a:spcPct val="0"/>
        </a:spcBef>
        <a:buNone/>
        <a:defRPr sz="38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575" indent="-302575" algn="l" defTabSz="806867" rtl="0" eaLnBrk="1" latinLnBrk="0" hangingPunct="1">
        <a:spcBef>
          <a:spcPct val="20000"/>
        </a:spcBef>
        <a:buFont typeface="Arial" pitchFamily="34" charset="0"/>
        <a:buChar char="•"/>
        <a:defRPr sz="2824" kern="1200">
          <a:solidFill>
            <a:schemeClr val="tx1"/>
          </a:solidFill>
          <a:latin typeface="+mn-lt"/>
          <a:ea typeface="+mn-ea"/>
          <a:cs typeface="+mn-cs"/>
        </a:defRPr>
      </a:lvl1pPr>
      <a:lvl2pPr marL="655579" indent="-252146" algn="l" defTabSz="806867" rtl="0" eaLnBrk="1" latinLnBrk="0" hangingPunct="1">
        <a:spcBef>
          <a:spcPct val="20000"/>
        </a:spcBef>
        <a:buFont typeface="Arial" pitchFamily="34" charset="0"/>
        <a:buChar char="–"/>
        <a:defRPr sz="2471" kern="1200">
          <a:solidFill>
            <a:schemeClr val="tx1"/>
          </a:solidFill>
          <a:latin typeface="+mn-lt"/>
          <a:ea typeface="+mn-ea"/>
          <a:cs typeface="+mn-cs"/>
        </a:defRPr>
      </a:lvl2pPr>
      <a:lvl3pPr marL="1008583" indent="-201717" algn="l" defTabSz="806867" rtl="0" eaLnBrk="1" latinLnBrk="0" hangingPunct="1">
        <a:spcBef>
          <a:spcPct val="20000"/>
        </a:spcBef>
        <a:buFont typeface="Arial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3pPr>
      <a:lvl4pPr marL="1412016" indent="-201717" algn="l" defTabSz="806867" rtl="0" eaLnBrk="1" latinLnBrk="0" hangingPunct="1">
        <a:spcBef>
          <a:spcPct val="20000"/>
        </a:spcBef>
        <a:buFont typeface="Arial" pitchFamily="34" charset="0"/>
        <a:buChar char="–"/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15450" indent="-201717" algn="l" defTabSz="806867" rtl="0" eaLnBrk="1" latinLnBrk="0" hangingPunct="1">
        <a:spcBef>
          <a:spcPct val="20000"/>
        </a:spcBef>
        <a:buFont typeface="Arial" pitchFamily="34" charset="0"/>
        <a:buChar char="»"/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18883" indent="-201717" algn="l" defTabSz="806867" rtl="0" eaLnBrk="1" latinLnBrk="0" hangingPunct="1">
        <a:spcBef>
          <a:spcPct val="20000"/>
        </a:spcBef>
        <a:buFont typeface="Arial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22316" indent="-201717" algn="l" defTabSz="806867" rtl="0" eaLnBrk="1" latinLnBrk="0" hangingPunct="1">
        <a:spcBef>
          <a:spcPct val="20000"/>
        </a:spcBef>
        <a:buFont typeface="Arial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025750" indent="-201717" algn="l" defTabSz="806867" rtl="0" eaLnBrk="1" latinLnBrk="0" hangingPunct="1">
        <a:spcBef>
          <a:spcPct val="20000"/>
        </a:spcBef>
        <a:buFont typeface="Arial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429183" indent="-201717" algn="l" defTabSz="806867" rtl="0" eaLnBrk="1" latinLnBrk="0" hangingPunct="1">
        <a:spcBef>
          <a:spcPct val="20000"/>
        </a:spcBef>
        <a:buFont typeface="Arial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1pPr>
      <a:lvl2pPr marL="4034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2pPr>
      <a:lvl3pPr marL="806867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3pPr>
      <a:lvl4pPr marL="121030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4pPr>
      <a:lvl5pPr marL="16137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5pPr>
      <a:lvl6pPr marL="2017166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6pPr>
      <a:lvl7pPr marL="242060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7pPr>
      <a:lvl8pPr marL="28240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8pPr>
      <a:lvl9pPr marL="3227466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>
          <a:xfrm>
            <a:off x="719807" y="774858"/>
            <a:ext cx="5184576" cy="49685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935831" y="990882"/>
            <a:ext cx="4752528" cy="453650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151855" y="1223998"/>
            <a:ext cx="4248472" cy="40324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1367879" y="1440022"/>
            <a:ext cx="3816424" cy="3600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583903" y="1638954"/>
            <a:ext cx="3384376" cy="321297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Earth</a:t>
            </a:r>
          </a:p>
          <a:p>
            <a:pPr algn="ctr"/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375647" y="2880957"/>
            <a:ext cx="5744760" cy="28932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Isosceles Triangle 56"/>
          <p:cNvSpPr/>
          <p:nvPr/>
        </p:nvSpPr>
        <p:spPr>
          <a:xfrm rot="16200000">
            <a:off x="5652355" y="1001248"/>
            <a:ext cx="504056" cy="432048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8" name="Straight Arrow Connector 57"/>
          <p:cNvCxnSpPr>
            <a:stCxn id="57" idx="0"/>
          </p:cNvCxnSpPr>
          <p:nvPr/>
        </p:nvCxnSpPr>
        <p:spPr>
          <a:xfrm flipH="1">
            <a:off x="71735" y="1217272"/>
            <a:ext cx="561662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687859" y="1219229"/>
            <a:ext cx="1840951" cy="114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925834" y="2393665"/>
            <a:ext cx="628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Earth</a:t>
            </a:r>
            <a:endParaRPr lang="en-CA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7461" y="1589020"/>
            <a:ext cx="1209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Atmosphere</a:t>
            </a:r>
            <a:endParaRPr lang="en-CA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71735" y="938267"/>
            <a:ext cx="1203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Line of Sight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349295" y="651608"/>
            <a:ext cx="111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Instrument</a:t>
            </a:r>
            <a:endParaRPr lang="en-CA" sz="1600" dirty="0"/>
          </a:p>
        </p:txBody>
      </p:sp>
      <p:cxnSp>
        <p:nvCxnSpPr>
          <p:cNvPr id="64" name="Straight Arrow Connector 63"/>
          <p:cNvCxnSpPr>
            <a:endCxn id="53" idx="0"/>
          </p:cNvCxnSpPr>
          <p:nvPr/>
        </p:nvCxnSpPr>
        <p:spPr>
          <a:xfrm>
            <a:off x="2622744" y="440466"/>
            <a:ext cx="653347" cy="783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00010" y="95166"/>
            <a:ext cx="1322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Tangent Point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554339" y="66845"/>
            <a:ext cx="1654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Thermal Emission</a:t>
            </a:r>
            <a:endParaRPr lang="en-CA" sz="1600" dirty="0"/>
          </a:p>
        </p:txBody>
      </p:sp>
      <p:cxnSp>
        <p:nvCxnSpPr>
          <p:cNvPr id="67" name="Straight Arrow Connector 66"/>
          <p:cNvCxnSpPr>
            <a:stCxn id="66" idx="2"/>
          </p:cNvCxnSpPr>
          <p:nvPr/>
        </p:nvCxnSpPr>
        <p:spPr>
          <a:xfrm>
            <a:off x="4381649" y="405399"/>
            <a:ext cx="68803" cy="81187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6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8</cp:revision>
  <dcterms:created xsi:type="dcterms:W3CDTF">2012-12-04T20:39:48Z</dcterms:created>
  <dcterms:modified xsi:type="dcterms:W3CDTF">2015-03-06T22:25:22Z</dcterms:modified>
</cp:coreProperties>
</file>