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211638" cy="30607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70" d="100"/>
          <a:sy n="370" d="100"/>
        </p:scale>
        <p:origin x="-354" y="816"/>
      </p:cViewPr>
      <p:guideLst>
        <p:guide orient="horz" pos="964"/>
        <p:guide pos="13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877" y="950803"/>
            <a:ext cx="3579893" cy="6560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750" y="1734397"/>
            <a:ext cx="2948147" cy="78217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142-D783-4355-8297-24F10E2CF962}" type="datetimeFigureOut">
              <a:rPr lang="en-CA" smtClean="0"/>
              <a:t>17/12/2012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0207-4B8C-488C-95F3-3C2BB0991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36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142-D783-4355-8297-24F10E2CF962}" type="datetimeFigureOut">
              <a:rPr lang="en-CA" smtClean="0"/>
              <a:t>17/12/2012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0207-4B8C-488C-95F3-3C2BB0991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60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53439" y="122573"/>
            <a:ext cx="947618" cy="26115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583" y="122573"/>
            <a:ext cx="2772662" cy="26115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142-D783-4355-8297-24F10E2CF962}" type="datetimeFigureOut">
              <a:rPr lang="en-CA" smtClean="0"/>
              <a:t>17/12/2012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0207-4B8C-488C-95F3-3C2BB0991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856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142-D783-4355-8297-24F10E2CF962}" type="datetimeFigureOut">
              <a:rPr lang="en-CA" smtClean="0"/>
              <a:t>17/12/2012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0207-4B8C-488C-95F3-3C2BB0991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726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95" y="1966787"/>
            <a:ext cx="3579893" cy="60788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695" y="1297256"/>
            <a:ext cx="3579893" cy="66952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142-D783-4355-8297-24F10E2CF962}" type="datetimeFigureOut">
              <a:rPr lang="en-CA" smtClean="0"/>
              <a:t>17/12/2012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0207-4B8C-488C-95F3-3C2BB0991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25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584" y="714166"/>
            <a:ext cx="1860140" cy="20199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0917" y="714166"/>
            <a:ext cx="1860140" cy="20199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142-D783-4355-8297-24F10E2CF962}" type="datetimeFigureOut">
              <a:rPr lang="en-CA" smtClean="0"/>
              <a:t>17/12/2012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0207-4B8C-488C-95F3-3C2BB0991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21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587" y="685115"/>
            <a:ext cx="1860871" cy="2855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587" y="970640"/>
            <a:ext cx="1860871" cy="17634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9455" y="685115"/>
            <a:ext cx="1861602" cy="2855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39455" y="970640"/>
            <a:ext cx="1861602" cy="17634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142-D783-4355-8297-24F10E2CF962}" type="datetimeFigureOut">
              <a:rPr lang="en-CA" smtClean="0"/>
              <a:t>17/12/2012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0207-4B8C-488C-95F3-3C2BB0991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325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142-D783-4355-8297-24F10E2CF962}" type="datetimeFigureOut">
              <a:rPr lang="en-CA" smtClean="0"/>
              <a:t>17/12/2012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0207-4B8C-488C-95F3-3C2BB0991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88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142-D783-4355-8297-24F10E2CF962}" type="datetimeFigureOut">
              <a:rPr lang="en-CA" smtClean="0"/>
              <a:t>17/12/2012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0207-4B8C-488C-95F3-3C2BB0991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37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84" y="121862"/>
            <a:ext cx="1385600" cy="51861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6635" y="121864"/>
            <a:ext cx="2354422" cy="26122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584" y="640482"/>
            <a:ext cx="1385600" cy="20936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142-D783-4355-8297-24F10E2CF962}" type="datetimeFigureOut">
              <a:rPr lang="en-CA" smtClean="0"/>
              <a:t>17/12/2012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0207-4B8C-488C-95F3-3C2BB0991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755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14" y="2142491"/>
            <a:ext cx="2526983" cy="2529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5514" y="273480"/>
            <a:ext cx="2526983" cy="18364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5514" y="2395423"/>
            <a:ext cx="2526983" cy="3592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142-D783-4355-8297-24F10E2CF962}" type="datetimeFigureOut">
              <a:rPr lang="en-CA" smtClean="0"/>
              <a:t>17/12/2012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0207-4B8C-488C-95F3-3C2BB0991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572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86" y="122570"/>
            <a:ext cx="3790475" cy="510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586" y="714166"/>
            <a:ext cx="3790475" cy="2019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586" y="2836819"/>
            <a:ext cx="982715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BE142-D783-4355-8297-24F10E2CF962}" type="datetimeFigureOut">
              <a:rPr lang="en-CA" smtClean="0"/>
              <a:t>17/12/2012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8977" y="2836819"/>
            <a:ext cx="1333686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8345" y="2836819"/>
            <a:ext cx="982715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00207-4B8C-488C-95F3-3C2BB0991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149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Oval 189"/>
          <p:cNvSpPr/>
          <p:nvPr/>
        </p:nvSpPr>
        <p:spPr>
          <a:xfrm>
            <a:off x="235084" y="346928"/>
            <a:ext cx="3420000" cy="252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1" name="Oval 190"/>
          <p:cNvSpPr/>
          <p:nvPr/>
        </p:nvSpPr>
        <p:spPr>
          <a:xfrm>
            <a:off x="672099" y="346926"/>
            <a:ext cx="2520000" cy="252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2" name="Straight Connector 191"/>
          <p:cNvCxnSpPr/>
          <p:nvPr/>
        </p:nvCxnSpPr>
        <p:spPr>
          <a:xfrm flipV="1">
            <a:off x="1945084" y="162038"/>
            <a:ext cx="0" cy="2864020"/>
          </a:xfrm>
          <a:prstGeom prst="line">
            <a:avLst/>
          </a:prstGeom>
          <a:ln>
            <a:headEnd type="none" w="med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2892960" y="541727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 smtClean="0"/>
              <a:t>κ</a:t>
            </a:r>
            <a:endParaRPr lang="en-CA" sz="1200" b="1" dirty="0"/>
          </a:p>
        </p:txBody>
      </p:sp>
      <p:cxnSp>
        <p:nvCxnSpPr>
          <p:cNvPr id="195" name="Straight Connector 194"/>
          <p:cNvCxnSpPr/>
          <p:nvPr/>
        </p:nvCxnSpPr>
        <p:spPr>
          <a:xfrm>
            <a:off x="44220" y="1611262"/>
            <a:ext cx="3912548" cy="0"/>
          </a:xfrm>
          <a:prstGeom prst="line">
            <a:avLst/>
          </a:prstGeom>
          <a:ln>
            <a:headEnd type="none" w="med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2394424" y="680227"/>
            <a:ext cx="364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smtClean="0"/>
              <a:t>k</a:t>
            </a:r>
            <a:r>
              <a:rPr lang="en-CA" sz="1200" b="1" baseline="-25000" dirty="0" smtClean="0"/>
              <a:t>d</a:t>
            </a:r>
            <a:endParaRPr lang="en-CA" sz="1200" b="1" baseline="-25000" dirty="0"/>
          </a:p>
        </p:txBody>
      </p:sp>
      <p:sp>
        <p:nvSpPr>
          <p:cNvPr id="197" name="Arc 196"/>
          <p:cNvSpPr/>
          <p:nvPr/>
        </p:nvSpPr>
        <p:spPr>
          <a:xfrm>
            <a:off x="1313731" y="985278"/>
            <a:ext cx="1260000" cy="1260000"/>
          </a:xfrm>
          <a:prstGeom prst="arc">
            <a:avLst>
              <a:gd name="adj1" fmla="val 16665722"/>
              <a:gd name="adj2" fmla="val 197280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8" name="TextBox 197"/>
          <p:cNvSpPr txBox="1"/>
          <p:nvPr/>
        </p:nvSpPr>
        <p:spPr>
          <a:xfrm>
            <a:off x="1923445" y="1160428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/>
              <a:t>θ</a:t>
            </a:r>
            <a:r>
              <a:rPr lang="en-CA" sz="1200" baseline="-25000" dirty="0" smtClean="0"/>
              <a:t>d</a:t>
            </a:r>
            <a:endParaRPr lang="en-CA" sz="1200" baseline="-25000" dirty="0"/>
          </a:p>
        </p:txBody>
      </p:sp>
      <p:sp>
        <p:nvSpPr>
          <p:cNvPr id="199" name="TextBox 198"/>
          <p:cNvSpPr txBox="1"/>
          <p:nvPr/>
        </p:nvSpPr>
        <p:spPr>
          <a:xfrm>
            <a:off x="2083906" y="818727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/>
              <a:t>θ</a:t>
            </a:r>
            <a:r>
              <a:rPr lang="en-CA" sz="1200" b="1" baseline="-25000" dirty="0" smtClean="0"/>
              <a:t>i</a:t>
            </a:r>
            <a:endParaRPr lang="en-CA" sz="1200" b="1" baseline="-25000" dirty="0"/>
          </a:p>
        </p:txBody>
      </p:sp>
      <p:sp>
        <p:nvSpPr>
          <p:cNvPr id="200" name="Arc 199"/>
          <p:cNvSpPr/>
          <p:nvPr/>
        </p:nvSpPr>
        <p:spPr>
          <a:xfrm>
            <a:off x="1670232" y="1354900"/>
            <a:ext cx="549704" cy="504056"/>
          </a:xfrm>
          <a:prstGeom prst="arc">
            <a:avLst>
              <a:gd name="adj1" fmla="val 16725294"/>
              <a:gd name="adj2" fmla="val 1892953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1" name="Straight Arrow Connector 200"/>
          <p:cNvCxnSpPr/>
          <p:nvPr/>
        </p:nvCxnSpPr>
        <p:spPr>
          <a:xfrm flipV="1">
            <a:off x="1946070" y="816151"/>
            <a:ext cx="1311877" cy="798154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V="1">
            <a:off x="1939827" y="715971"/>
            <a:ext cx="890955" cy="900909"/>
          </a:xfrm>
          <a:prstGeom prst="straightConnector1">
            <a:avLst/>
          </a:prstGeom>
          <a:ln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H="1" flipV="1">
            <a:off x="2821983" y="723289"/>
            <a:ext cx="435964" cy="95438"/>
          </a:xfrm>
          <a:prstGeom prst="straightConnector1">
            <a:avLst/>
          </a:prstGeom>
          <a:ln>
            <a:headEnd type="none" w="med" len="med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2523458" y="1160429"/>
            <a:ext cx="364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err="1" smtClean="0"/>
              <a:t>k</a:t>
            </a:r>
            <a:r>
              <a:rPr lang="en-CA" sz="1200" b="1" baseline="-25000" dirty="0" err="1"/>
              <a:t>i</a:t>
            </a:r>
            <a:endParaRPr lang="en-CA" sz="1200" b="1" baseline="-25000" dirty="0"/>
          </a:p>
        </p:txBody>
      </p:sp>
      <p:sp>
        <p:nvSpPr>
          <p:cNvPr id="205" name="TextBox 204"/>
          <p:cNvSpPr txBox="1"/>
          <p:nvPr/>
        </p:nvSpPr>
        <p:spPr>
          <a:xfrm>
            <a:off x="1493180" y="-60586"/>
            <a:ext cx="915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Optical Axis</a:t>
            </a:r>
            <a:endParaRPr lang="en-CA" sz="1200" dirty="0"/>
          </a:p>
        </p:txBody>
      </p:sp>
      <p:sp>
        <p:nvSpPr>
          <p:cNvPr id="206" name="TextBox 205"/>
          <p:cNvSpPr txBox="1"/>
          <p:nvPr/>
        </p:nvSpPr>
        <p:spPr>
          <a:xfrm>
            <a:off x="639020" y="1361389"/>
            <a:ext cx="364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err="1" smtClean="0"/>
              <a:t>k</a:t>
            </a:r>
            <a:r>
              <a:rPr lang="en-CA" sz="1200" b="1" baseline="-25000" dirty="0" err="1"/>
              <a:t>o</a:t>
            </a:r>
            <a:endParaRPr lang="en-CA" sz="1200" b="1" baseline="-25000" dirty="0"/>
          </a:p>
        </p:txBody>
      </p:sp>
      <p:sp>
        <p:nvSpPr>
          <p:cNvPr id="207" name="TextBox 206"/>
          <p:cNvSpPr txBox="1"/>
          <p:nvPr/>
        </p:nvSpPr>
        <p:spPr>
          <a:xfrm>
            <a:off x="180682" y="1361389"/>
            <a:ext cx="364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err="1" smtClean="0"/>
              <a:t>k</a:t>
            </a:r>
            <a:r>
              <a:rPr lang="en-CA" sz="1200" b="1" baseline="-25000" dirty="0" err="1" smtClean="0"/>
              <a:t>e</a:t>
            </a:r>
            <a:endParaRPr lang="en-CA" sz="1200" b="1" baseline="-25000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945084" y="162038"/>
            <a:ext cx="204093" cy="14548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83906" y="596822"/>
            <a:ext cx="745804" cy="121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>
            <a:off x="1231419" y="771008"/>
            <a:ext cx="1440160" cy="1185380"/>
          </a:xfrm>
          <a:prstGeom prst="arc">
            <a:avLst>
              <a:gd name="adj1" fmla="val 16159826"/>
              <a:gd name="adj2" fmla="val 1683331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TextBox 38"/>
          <p:cNvSpPr txBox="1"/>
          <p:nvPr/>
        </p:nvSpPr>
        <p:spPr>
          <a:xfrm>
            <a:off x="1884625" y="541728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/>
              <a:t>α</a:t>
            </a:r>
            <a:endParaRPr lang="en-CA" sz="1200" baseline="-25000" dirty="0"/>
          </a:p>
        </p:txBody>
      </p:sp>
      <p:cxnSp>
        <p:nvCxnSpPr>
          <p:cNvPr id="23" name="Straight Connector 22"/>
          <p:cNvCxnSpPr>
            <a:stCxn id="39" idx="3"/>
            <a:endCxn id="39" idx="3"/>
          </p:cNvCxnSpPr>
          <p:nvPr/>
        </p:nvCxnSpPr>
        <p:spPr>
          <a:xfrm>
            <a:off x="2155853" y="68022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12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12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9</cp:revision>
  <dcterms:created xsi:type="dcterms:W3CDTF">2012-12-02T04:36:49Z</dcterms:created>
  <dcterms:modified xsi:type="dcterms:W3CDTF">2012-12-17T16:51:50Z</dcterms:modified>
</cp:coreProperties>
</file>