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Title: Baseball in Japan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5486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Subtitle: How a national sport became a cultural phenomenon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Brief history of baseball in Japan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5486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Comparison with American baseball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45720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Importance of baseball in Japanese culture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The Teams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professional Japanese baseball teams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5486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Comparison with American professional teams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45720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Importance of team loyalty in Japanese culture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Famous Japanese Baseball Players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some of the most famous Japanese baseball players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5486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Comparison of their style of play with American players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45720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Importance of individual achievements in Japanese culture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Baseball Stadiums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some of the most famous baseball stadiums in Japan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5486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Comparison with American baseball stadiums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45720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Importance of the stadium experience in Japanese culture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Baseball Merchandise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popular baseball merchandise in Japan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5486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Comparison of merchandise with American baseball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45720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Importance of baseball merchandise in Japanese culture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Youth Baseball in Japan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youth baseball in Japan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5486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Comparison with youth baseball in America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45720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Importance of baseball in Japanese youth culture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Recap of the history, culture, and impact of baseball in Japan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5486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Future outlook for baseball in Japan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45720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Final thoughts and recommendations for attending a Japanese baseball game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Q&amp;A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for questions and discussion.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