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Title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Definition of exercise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1600" y="54864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Brief explanation of why exercise is important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Physical Benefits of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Improved cardiovascular health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1600" y="54864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Increased muscle strength and endurance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45720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Weight loss and management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36576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Reduced risk of chronic diseases such as diabetes, cancer, and heart disease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Mental Benefits of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Reduced stress and anxiety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1600" y="54864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Improved sleep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45720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Increased mood and overall well-being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36576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Boosted cognitive function and memory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Types of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Aerobic exercise (e.g., running, swimming, cycling)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1600" y="54864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Strength training (e.g., weightlifting, resistance bands, bodyweight exercises)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45720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Flexibility and balance exercises (e.g., yoga, stretching, Pilates)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Exercise 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Recommendations for frequency, intensity, and duration of exercise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1600" y="54864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Tips for staying motivated and sticking to an exercise routine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Exercise in Daily Life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Examples of ways to incorporate exercise into daily life (e.g., taking the stairs, going for a walk during lunch, doing squats while brushing teeth)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Recap of why exercise is important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1600" y="54864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Encouragement to make exercise a regular part of daily life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45720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Additional resources for learning more about exercise and physical activity.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