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3" r:id="rId4"/>
    <p:sldId id="260" r:id="rId5"/>
    <p:sldId id="257" r:id="rId6"/>
    <p:sldId id="258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ABA29-BC0B-4F2D-BCA2-3C601A4D2D6F}" type="datetimeFigureOut">
              <a:rPr lang="en-IN" smtClean="0"/>
              <a:pPr/>
              <a:t>01/08/2019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1CCB5-C52F-4822-A761-4E5FC7EBE7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276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CB5-C52F-4822-A761-4E5FC7EBE757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publication.com/ijaer18/ijaerv13n10_20.pdf" TargetMode="External"/><Relationship Id="rId2" Type="http://schemas.openxmlformats.org/officeDocument/2006/relationships/hyperlink" Target="https://ijritcc.org/download/conferences/ICMTEST_2016/ICMTEST_2016_Track/1462861796_10-05-201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jiert.org/admin/papers/1524213053_NCMTEE-2K1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089025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Arduino based </a:t>
            </a:r>
            <a:r>
              <a:rPr lang="en-IN" b="1" i="1" dirty="0" err="1"/>
              <a:t>Color</a:t>
            </a:r>
            <a:r>
              <a:rPr lang="en-IN" b="1" i="1" dirty="0"/>
              <a:t> Sorting Machine</a:t>
            </a:r>
            <a:r>
              <a:rPr lang="en-IN" sz="5400" b="1" dirty="0"/>
              <a:t/>
            </a:r>
            <a:br>
              <a:rPr lang="en-IN" sz="5400" b="1" dirty="0"/>
            </a:b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Shweta 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20</a:t>
            </a:r>
          </a:p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Malcolm </a:t>
            </a:r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D’souza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24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Rutvi</a:t>
            </a:r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Shah   33</a:t>
            </a:r>
          </a:p>
          <a:p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685800"/>
            <a:ext cx="7315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St. Francis Institute of Technology</a:t>
            </a:r>
          </a:p>
          <a:p>
            <a:pPr algn="ctr"/>
            <a:r>
              <a:rPr lang="en-IN" sz="2400" dirty="0" smtClean="0"/>
              <a:t>Information Technology</a:t>
            </a:r>
          </a:p>
          <a:p>
            <a:pPr algn="ctr"/>
            <a:r>
              <a:rPr lang="en-IN" dirty="0" err="1" smtClean="0"/>
              <a:t>IoT</a:t>
            </a:r>
            <a:r>
              <a:rPr lang="en-IN" dirty="0" smtClean="0"/>
              <a:t> Mini Project  (ITL504)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408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 a day’s industrial area requires demand for </a:t>
            </a:r>
            <a:r>
              <a:rPr lang="en-IN" dirty="0" smtClean="0"/>
              <a:t>automation in order to reduce human efforts and time.</a:t>
            </a:r>
          </a:p>
          <a:p>
            <a:r>
              <a:rPr lang="en-US" dirty="0" smtClean="0"/>
              <a:t>I</a:t>
            </a:r>
            <a:r>
              <a:rPr lang="en-US" dirty="0" smtClean="0"/>
              <a:t>t becomes complex to manually segregate various </a:t>
            </a:r>
            <a:r>
              <a:rPr lang="en-US" dirty="0" smtClean="0"/>
              <a:t>objects</a:t>
            </a:r>
            <a:r>
              <a:rPr lang="en-US" dirty="0" smtClean="0"/>
              <a:t> such as </a:t>
            </a:r>
            <a:r>
              <a:rPr lang="en-US" dirty="0" err="1" smtClean="0"/>
              <a:t>pebbles,fruits</a:t>
            </a:r>
            <a:r>
              <a:rPr lang="en-US" dirty="0" smtClean="0"/>
              <a:t> etc…and many small </a:t>
            </a:r>
            <a:r>
              <a:rPr lang="en-US" dirty="0" err="1" smtClean="0"/>
              <a:t>coloured</a:t>
            </a:r>
            <a:r>
              <a:rPr lang="en-US" dirty="0" smtClean="0"/>
              <a:t> components. </a:t>
            </a:r>
          </a:p>
          <a:p>
            <a:r>
              <a:rPr lang="en-US" dirty="0" smtClean="0"/>
              <a:t>Since c</a:t>
            </a:r>
            <a:r>
              <a:rPr lang="en-US" dirty="0" smtClean="0"/>
              <a:t>hances of missing out objects or going wrong is more.</a:t>
            </a:r>
          </a:p>
        </p:txBody>
      </p:sp>
    </p:spTree>
    <p:extLst>
      <p:ext uri="{BB962C8B-B14F-4D97-AF65-F5344CB8AC3E}">
        <p14:creationId xmlns:p14="http://schemas.microsoft.com/office/powerpoint/2010/main" xmlns="" val="35995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u="sng" dirty="0" smtClean="0"/>
              <a:t>Proposed solution:</a:t>
            </a:r>
          </a:p>
          <a:p>
            <a:pPr marL="0" indent="0" algn="just">
              <a:buNone/>
            </a:pPr>
            <a:r>
              <a:rPr lang="en-IN" dirty="0" smtClean="0"/>
              <a:t>        We </a:t>
            </a:r>
            <a:r>
              <a:rPr lang="en-IN" dirty="0"/>
              <a:t>plan to develop a </a:t>
            </a:r>
            <a:r>
              <a:rPr lang="en-IN" dirty="0" smtClean="0"/>
              <a:t>system….</a:t>
            </a:r>
          </a:p>
          <a:p>
            <a:pPr lvl="1" algn="just"/>
            <a:r>
              <a:rPr lang="en-IN" dirty="0" smtClean="0"/>
              <a:t>That can sort component or any </a:t>
            </a:r>
            <a:r>
              <a:rPr lang="en-IN" dirty="0" smtClean="0"/>
              <a:t>other objects</a:t>
            </a:r>
            <a:r>
              <a:rPr lang="en-IN" dirty="0" smtClean="0"/>
              <a:t> </a:t>
            </a:r>
            <a:r>
              <a:rPr lang="en-IN" dirty="0" smtClean="0"/>
              <a:t>based on colour.</a:t>
            </a:r>
          </a:p>
          <a:p>
            <a:pPr lvl="1" algn="just"/>
            <a:r>
              <a:rPr lang="en-IN" dirty="0" smtClean="0"/>
              <a:t>The system</a:t>
            </a:r>
            <a:r>
              <a:rPr lang="en-IN" dirty="0" smtClean="0"/>
              <a:t> </a:t>
            </a:r>
            <a:r>
              <a:rPr lang="en-IN" dirty="0" smtClean="0"/>
              <a:t>detects colour and </a:t>
            </a:r>
            <a:r>
              <a:rPr lang="en-IN" dirty="0" smtClean="0"/>
              <a:t>segregates </a:t>
            </a:r>
            <a:r>
              <a:rPr lang="en-IN" dirty="0" smtClean="0"/>
              <a:t>the </a:t>
            </a:r>
            <a:r>
              <a:rPr lang="en-IN" dirty="0" smtClean="0"/>
              <a:t>object</a:t>
            </a:r>
            <a:r>
              <a:rPr lang="en-IN" dirty="0" smtClean="0"/>
              <a:t> </a:t>
            </a:r>
            <a:r>
              <a:rPr lang="en-IN" dirty="0" smtClean="0"/>
              <a:t>in the </a:t>
            </a:r>
            <a:r>
              <a:rPr lang="en-IN" dirty="0" smtClean="0"/>
              <a:t>respective container.</a:t>
            </a:r>
          </a:p>
          <a:p>
            <a:pPr lvl="1" algn="just"/>
            <a:r>
              <a:rPr lang="en-US" dirty="0" smtClean="0"/>
              <a:t>Also a count of  the number of objects is maintained.</a:t>
            </a:r>
            <a:endParaRPr lang="en-IN" dirty="0" smtClean="0"/>
          </a:p>
          <a:p>
            <a:pPr lvl="1" algn="just"/>
            <a:r>
              <a:rPr lang="en-US" dirty="0" smtClean="0"/>
              <a:t>Which is cost </a:t>
            </a:r>
            <a:r>
              <a:rPr lang="en-US" dirty="0" smtClean="0"/>
              <a:t>effective and time saver equipment</a:t>
            </a:r>
            <a:r>
              <a:rPr lang="en-US" dirty="0" smtClean="0"/>
              <a:t>.</a:t>
            </a:r>
          </a:p>
          <a:p>
            <a:pPr lvl="1" algn="just">
              <a:buNone/>
            </a:pPr>
            <a:endParaRPr lang="en-IN" dirty="0" smtClean="0"/>
          </a:p>
          <a:p>
            <a:pPr marL="457200" lvl="1" indent="0" algn="just">
              <a:buNone/>
            </a:pPr>
            <a:r>
              <a:rPr lang="en-IN" dirty="0" smtClean="0"/>
              <a:t> </a:t>
            </a:r>
          </a:p>
          <a:p>
            <a:pPr marL="457200" lvl="1" indent="0" algn="just">
              <a:buNone/>
            </a:pPr>
            <a:endParaRPr lang="en-IN" dirty="0" smtClean="0"/>
          </a:p>
          <a:p>
            <a:pPr marL="457200" lvl="1" indent="0" algn="just">
              <a:buNone/>
            </a:pPr>
            <a:endParaRPr lang="en-IN" dirty="0" smtClean="0"/>
          </a:p>
          <a:p>
            <a:pPr marL="457200" lvl="1" indent="0" algn="just">
              <a:buNone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189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Literature Review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them have proposed a model previously for just segregating objects according to the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</a:p>
          <a:p>
            <a:r>
              <a:rPr lang="en-IN" dirty="0" smtClean="0"/>
              <a:t>However, our proposed </a:t>
            </a:r>
            <a:r>
              <a:rPr lang="en-IN" dirty="0" err="1" smtClean="0"/>
              <a:t>system,has</a:t>
            </a:r>
            <a:r>
              <a:rPr lang="en-IN" dirty="0" smtClean="0"/>
              <a:t> an additional benefit as the number of pebbles also gets counted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172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This </a:t>
            </a:r>
            <a:r>
              <a:rPr lang="en-IN" dirty="0" smtClean="0"/>
              <a:t>mini-project </a:t>
            </a:r>
            <a:r>
              <a:rPr lang="en-IN" dirty="0"/>
              <a:t>aims to </a:t>
            </a:r>
            <a:r>
              <a:rPr lang="en-IN" dirty="0" smtClean="0"/>
              <a:t>develop –</a:t>
            </a:r>
          </a:p>
          <a:p>
            <a:pPr algn="just"/>
            <a:r>
              <a:rPr lang="en-IN" dirty="0" smtClean="0"/>
              <a:t>An </a:t>
            </a:r>
            <a:r>
              <a:rPr lang="en-IN" dirty="0" err="1" smtClean="0"/>
              <a:t>IoT</a:t>
            </a:r>
            <a:r>
              <a:rPr lang="en-IN" dirty="0" smtClean="0"/>
              <a:t> based </a:t>
            </a:r>
            <a:r>
              <a:rPr lang="en-IN" dirty="0" smtClean="0"/>
              <a:t>colour </a:t>
            </a:r>
            <a:r>
              <a:rPr lang="en-IN" dirty="0" smtClean="0"/>
              <a:t>separator for segregating </a:t>
            </a:r>
            <a:r>
              <a:rPr lang="en-IN" dirty="0" smtClean="0"/>
              <a:t>objects </a:t>
            </a:r>
            <a:r>
              <a:rPr lang="en-IN" dirty="0" smtClean="0"/>
              <a:t>in industries.</a:t>
            </a:r>
            <a:endParaRPr lang="en-IN" dirty="0"/>
          </a:p>
          <a:p>
            <a:pPr algn="just"/>
            <a:r>
              <a:rPr lang="en-IN" dirty="0" smtClean="0"/>
              <a:t>It saves considerable amount of time</a:t>
            </a:r>
            <a:r>
              <a:rPr lang="en-IN" dirty="0" smtClean="0"/>
              <a:t>.</a:t>
            </a:r>
          </a:p>
          <a:p>
            <a:pPr algn="just"/>
            <a:r>
              <a:rPr lang="en-US" dirty="0" smtClean="0"/>
              <a:t>As well as counts the number of objects based on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837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System Design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3" descr="C:\Users\Dell\Desktop\ss2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4857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72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Requirements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Hardware requirements :</a:t>
            </a:r>
          </a:p>
          <a:p>
            <a:pPr lvl="1"/>
            <a:r>
              <a:rPr lang="en-IN" dirty="0" err="1" smtClean="0"/>
              <a:t>Arduino</a:t>
            </a:r>
            <a:r>
              <a:rPr lang="en-IN" dirty="0" smtClean="0"/>
              <a:t> </a:t>
            </a:r>
            <a:r>
              <a:rPr lang="en-IN" dirty="0" err="1" smtClean="0"/>
              <a:t>uno</a:t>
            </a:r>
            <a:endParaRPr lang="en-IN" dirty="0" smtClean="0"/>
          </a:p>
          <a:p>
            <a:pPr lvl="1"/>
            <a:r>
              <a:rPr lang="en-IN" dirty="0" smtClean="0"/>
              <a:t>2 Servo motors</a:t>
            </a:r>
          </a:p>
          <a:p>
            <a:pPr lvl="1"/>
            <a:r>
              <a:rPr lang="en-IN" dirty="0" err="1" smtClean="0"/>
              <a:t>Color</a:t>
            </a:r>
            <a:r>
              <a:rPr lang="en-IN" dirty="0" smtClean="0"/>
              <a:t> sensor</a:t>
            </a:r>
          </a:p>
          <a:p>
            <a:r>
              <a:rPr lang="en-IN" b="1" dirty="0" smtClean="0"/>
              <a:t>Software requirements</a:t>
            </a:r>
          </a:p>
          <a:p>
            <a:pPr lvl="1"/>
            <a:r>
              <a:rPr lang="en-IN" dirty="0" smtClean="0"/>
              <a:t>Android studio</a:t>
            </a:r>
          </a:p>
          <a:p>
            <a:pPr lvl="1"/>
            <a:r>
              <a:rPr lang="en-IN" dirty="0" err="1" smtClean="0"/>
              <a:t>Arduino</a:t>
            </a:r>
            <a:r>
              <a:rPr lang="en-IN" dirty="0" smtClean="0"/>
              <a:t> IDE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5659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System Requirements contd.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Approximate cost of components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2607565"/>
              </p:ext>
            </p:extLst>
          </p:nvPr>
        </p:nvGraphicFramePr>
        <p:xfrm>
          <a:off x="457199" y="2237801"/>
          <a:ext cx="7543825" cy="3905842"/>
        </p:xfrm>
        <a:graphic>
          <a:graphicData uri="http://schemas.openxmlformats.org/drawingml/2006/table">
            <a:tbl>
              <a:tblPr/>
              <a:tblGrid>
                <a:gridCol w="787664">
                  <a:extLst>
                    <a:ext uri="{9D8B030D-6E8A-4147-A177-3AD203B41FA5}">
                      <a16:colId xmlns="" xmlns:a16="http://schemas.microsoft.com/office/drawing/2014/main" val="1065873974"/>
                    </a:ext>
                  </a:extLst>
                </a:gridCol>
                <a:gridCol w="2185491">
                  <a:extLst>
                    <a:ext uri="{9D8B030D-6E8A-4147-A177-3AD203B41FA5}">
                      <a16:colId xmlns="" xmlns:a16="http://schemas.microsoft.com/office/drawing/2014/main" val="184511909"/>
                    </a:ext>
                  </a:extLst>
                </a:gridCol>
                <a:gridCol w="1508765">
                  <a:extLst>
                    <a:ext uri="{9D8B030D-6E8A-4147-A177-3AD203B41FA5}">
                      <a16:colId xmlns="" xmlns:a16="http://schemas.microsoft.com/office/drawing/2014/main" val="3932812657"/>
                    </a:ext>
                  </a:extLst>
                </a:gridCol>
                <a:gridCol w="3061905">
                  <a:extLst>
                    <a:ext uri="{9D8B030D-6E8A-4147-A177-3AD203B41FA5}">
                      <a16:colId xmlns="" xmlns:a16="http://schemas.microsoft.com/office/drawing/2014/main" val="4166665366"/>
                    </a:ext>
                  </a:extLst>
                </a:gridCol>
              </a:tblGrid>
              <a:tr h="5511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no.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Components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Quantity</a:t>
                      </a:r>
                      <a:endParaRPr lang="en-IN" sz="1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Cost in Rs.</a:t>
                      </a:r>
                      <a:endParaRPr lang="en-IN" sz="1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57410395"/>
                  </a:ext>
                </a:extLst>
              </a:tr>
              <a:tr h="5511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IN" sz="1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Arduino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UNO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450</a:t>
                      </a:r>
                      <a:endParaRPr lang="en-IN" sz="1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2234014"/>
                  </a:ext>
                </a:extLst>
              </a:tr>
              <a:tr h="5511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IN" sz="1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sensor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478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2083730"/>
                  </a:ext>
                </a:extLst>
              </a:tr>
              <a:tr h="5511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IN" sz="1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Servo motor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195-200 per piece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01344399"/>
                  </a:ext>
                </a:extLst>
              </a:tr>
              <a:tr h="5511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en-IN" sz="1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Cardboard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32058394"/>
                  </a:ext>
                </a:extLst>
              </a:tr>
              <a:tr h="5511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en-IN" sz="16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Pebbles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23919906"/>
                  </a:ext>
                </a:extLst>
              </a:tr>
              <a:tr h="5989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1,528/-</a:t>
                      </a:r>
                      <a:endParaRPr lang="en-IN" sz="16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4653976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81400" y="-658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0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hlinkClick r:id="rId2"/>
              </a:rPr>
              <a:t>https://</a:t>
            </a:r>
            <a:r>
              <a:rPr lang="en-IN" sz="2400" dirty="0" smtClean="0">
                <a:hlinkClick r:id="rId2"/>
              </a:rPr>
              <a:t>ijritcc.org/download/conferences/ICMTEST_2016/ICMTEST_2016_Track/1462861796_10-05-2016.pdf</a:t>
            </a:r>
            <a:endParaRPr lang="en-IN" sz="2400" dirty="0" smtClean="0"/>
          </a:p>
          <a:p>
            <a:r>
              <a:rPr lang="en-IN" sz="2400" dirty="0" smtClean="0">
                <a:hlinkClick r:id="rId3"/>
              </a:rPr>
              <a:t>https://www.ripublication.com/ijaer18/ijaerv13n10_20.pdf</a:t>
            </a:r>
            <a:endParaRPr lang="en-IN" sz="2400" dirty="0" smtClean="0"/>
          </a:p>
          <a:p>
            <a:r>
              <a:rPr lang="en-IN" sz="2400" dirty="0" smtClean="0">
                <a:hlinkClick r:id="rId4"/>
              </a:rPr>
              <a:t>https://www.ijiert.org/admin/papers/1524213053_NCMTEE-2K18.pdf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7727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292</Words>
  <Application>Microsoft Office PowerPoint</Application>
  <PresentationFormat>On-screen Show (4:3)</PresentationFormat>
  <Paragraphs>73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Arduino based Color Sorting Machine </vt:lpstr>
      <vt:lpstr>Introduction</vt:lpstr>
      <vt:lpstr>Introduction contd.</vt:lpstr>
      <vt:lpstr>Literature Review</vt:lpstr>
      <vt:lpstr>Problem Statement</vt:lpstr>
      <vt:lpstr>System Design</vt:lpstr>
      <vt:lpstr>System Requirements</vt:lpstr>
      <vt:lpstr>System Requirements contd.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Mini Project&gt;</dc:title>
  <dc:creator>Prachi Raut</dc:creator>
  <cp:lastModifiedBy>Dell</cp:lastModifiedBy>
  <cp:revision>62</cp:revision>
  <dcterms:created xsi:type="dcterms:W3CDTF">2006-08-16T00:00:00Z</dcterms:created>
  <dcterms:modified xsi:type="dcterms:W3CDTF">2019-08-01T14:40:18Z</dcterms:modified>
</cp:coreProperties>
</file>