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Microsoft_Excel_Worksheet.xlsx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Sheet1!$A$2:$C$18</cx:f>
        <cx:lvl ptCount="17">
          <cx:pt idx="0">Team A</cx:pt>
          <cx:pt idx="1">Team B</cx:pt>
          <cx:pt idx="2">Team C</cx:pt>
          <cx:pt idx="3">Team D</cx:pt>
          <cx:pt idx="4">Team E</cx:pt>
          <cx:pt idx="5">Team F</cx:pt>
          <cx:pt idx="6">Team G</cx:pt>
          <cx:pt idx="7">Team H</cx:pt>
          <cx:pt idx="8">Team I</cx:pt>
          <cx:pt idx="9">Team J</cx:pt>
          <cx:pt idx="10">Team K</cx:pt>
          <cx:pt idx="11">Team S</cx:pt>
          <cx:pt idx="12">Team T</cx:pt>
          <cx:pt idx="13">Team Y</cx:pt>
          <cx:pt idx="14">Team Z</cx:pt>
          <cx:pt idx="15">Team X</cx:pt>
        </cx:lvl>
        <cx:lvl ptCount="17">
          <cx:pt idx="0">Stem 1</cx:pt>
          <cx:pt idx="1">Stem 1</cx:pt>
          <cx:pt idx="2">Stem 1</cx:pt>
          <cx:pt idx="3">Stem 1</cx:pt>
          <cx:pt idx="4">Stem 1</cx:pt>
          <cx:pt idx="5">Stem 1</cx:pt>
          <cx:pt idx="6">Stem 1</cx:pt>
          <cx:pt idx="7">Stem 1</cx:pt>
          <cx:pt idx="8">Stem 1</cx:pt>
          <cx:pt idx="9">Stem 1</cx:pt>
          <cx:pt idx="10">Stem 1</cx:pt>
          <cx:pt idx="11">Stem 1</cx:pt>
          <cx:pt idx="12">Stem 1</cx:pt>
          <cx:pt idx="13">Stem 1</cx:pt>
          <cx:pt idx="14">Stem 1</cx:pt>
          <cx:pt idx="15">Stem 1</cx:pt>
        </cx:lvl>
        <cx:lvl ptCount="17">
          <cx:pt idx="0">Positive</cx:pt>
          <cx:pt idx="1">Positive</cx:pt>
          <cx:pt idx="2">Positive</cx:pt>
          <cx:pt idx="3">Positive</cx:pt>
          <cx:pt idx="4">Positive</cx:pt>
          <cx:pt idx="5">Positive</cx:pt>
          <cx:pt idx="6">Positive</cx:pt>
          <cx:pt idx="7">Positive</cx:pt>
          <cx:pt idx="8">Neutral</cx:pt>
          <cx:pt idx="9">Neutral</cx:pt>
          <cx:pt idx="10">Negative</cx:pt>
          <cx:pt idx="11">Negative</cx:pt>
          <cx:pt idx="12">Negative</cx:pt>
          <cx:pt idx="13">Negative</cx:pt>
          <cx:pt idx="14">Negative</cx:pt>
          <cx:pt idx="15">Negative</cx:pt>
        </cx:lvl>
      </cx:strDim>
      <cx:numDim type="size">
        <cx:f>Sheet1!$D$2:$D$18</cx:f>
        <cx:lvl ptCount="17" formatCode="General">
          <cx:pt idx="0">10</cx:pt>
          <cx:pt idx="1">12</cx:pt>
          <cx:pt idx="2">14</cx:pt>
          <cx:pt idx="3">16</cx:pt>
          <cx:pt idx="4">10</cx:pt>
          <cx:pt idx="5">12</cx:pt>
          <cx:pt idx="6">14</cx:pt>
          <cx:pt idx="7">16</cx:pt>
          <cx:pt idx="8">10</cx:pt>
          <cx:pt idx="9">12</cx:pt>
          <cx:pt idx="10">14</cx:pt>
          <cx:pt idx="11">16</cx:pt>
          <cx:pt idx="12">10</cx:pt>
          <cx:pt idx="13">12</cx:pt>
          <cx:pt idx="14">14</cx:pt>
          <cx:pt idx="15">16</cx:pt>
        </cx:lvl>
      </cx:numDim>
    </cx:data>
  </cx:chartData>
  <cx:chart>
    <cx:plotArea>
      <cx:plotAreaRegion>
        <cx:series layoutId="treemap" uniqueId="{EA402DD1-A521-8947-893B-088DEBDCFB0F}">
          <cx:tx>
            <cx:txData>
              <cx:f>Sheet1!$D$1</cx:f>
              <cx:v>Improvements</cx:v>
            </cx:txData>
          </cx:tx>
          <cx:dataPt idx="0">
            <cx:spPr>
              <a:solidFill>
                <a:srgbClr val="B8B8B8"/>
              </a:solidFill>
            </cx:spPr>
          </cx:dataPt>
          <cx:dataPt idx="10">
            <cx:spPr>
              <a:solidFill>
                <a:srgbClr val="54CFBE"/>
              </a:solidFill>
            </cx:spPr>
          </cx:dataPt>
          <cx:dataPt idx="14">
            <cx:spPr>
              <a:solidFill>
                <a:srgbClr val="FF6866"/>
              </a:solidFill>
            </cx:spPr>
          </cx:dataPt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500" b="1"/>
                </a:pPr>
                <a:endParaRPr lang="en-US" sz="500" b="1" i="0" u="none" strike="noStrike" baseline="0">
                  <a:solidFill>
                    <a:srgbClr val="FFFFFF"/>
                  </a:solidFill>
                  <a:latin typeface="Calibri" panose="020F0502020204030204"/>
                </a:endParaRPr>
              </a:p>
            </cx:txPr>
            <cx:visibility seriesName="0" categoryName="1" value="0"/>
          </cx:dataLabels>
          <cx:dataId val="0"/>
          <cx:layoutPr>
            <cx:parentLabelLayout val="overlapping"/>
          </cx:layoutPr>
        </cx:series>
      </cx:plotAreaRegion>
    </cx:plotArea>
  </cx:chart>
  <cx:spPr>
    <a:noFill/>
    <a:ln>
      <a:noFill/>
    </a:ln>
    <a:effectLst>
      <a:outerShdw blurRad="50800" dist="38100" dir="2700000" algn="tl" rotWithShape="0">
        <a:prstClr val="black">
          <a:alpha val="40000"/>
        </a:prstClr>
      </a:outerShdw>
    </a:effectLst>
  </cx:spPr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lt1"/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05484-947E-514F-9B01-82CBE9CAB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1A8927-319C-EF4D-87C9-178B067A98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96DC18-66AB-8546-AF59-3E8D4B27B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56F62-9094-C742-ACDA-0C654EFD2F05}" type="datetimeFigureOut">
              <a:rPr lang="en-PL" smtClean="0"/>
              <a:t>17/02/2022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01B63-D45B-B64F-8AAB-26E82BD61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E549F9-540B-F049-AF4B-458FC626A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CB825-9048-F645-AFE3-4A6917170DB5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154570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CD956-E049-E546-A26A-6C97B0DD6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8A9FAB-8D03-B64C-AB3C-5E3214174E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60941D-5AAB-6C43-AFD2-0CA60E86D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56F62-9094-C742-ACDA-0C654EFD2F05}" type="datetimeFigureOut">
              <a:rPr lang="en-PL" smtClean="0"/>
              <a:t>17/02/2022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638F6E-C54D-B848-A1AA-021CA8BDE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897008-3A73-FA4E-AAC9-0392078EB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CB825-9048-F645-AFE3-4A6917170DB5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2851510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9C3D57-6101-7945-9F6D-A0978DBB84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0A4CE4-7C1E-B249-9A8A-CE65F2663A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C1D36-6810-0848-A4CD-68C2B0174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56F62-9094-C742-ACDA-0C654EFD2F05}" type="datetimeFigureOut">
              <a:rPr lang="en-PL" smtClean="0"/>
              <a:t>17/02/2022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C5C4A-EE36-0D41-B20A-4F76DF600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A35E7-29D9-1041-A666-D55DA08B5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CB825-9048-F645-AFE3-4A6917170DB5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422467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F58C9-C3F6-A842-A9DA-18FF89DDF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606B3-4E8B-9A41-B528-F758A874B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369E5-5F94-AB42-8BAA-D18748AAF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56F62-9094-C742-ACDA-0C654EFD2F05}" type="datetimeFigureOut">
              <a:rPr lang="en-PL" smtClean="0"/>
              <a:t>17/02/2022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6255CC-F4DB-BD4B-A3E6-7B4E6F48E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CA32-3097-4F44-8F36-D0609B6F9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CB825-9048-F645-AFE3-4A6917170DB5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3606785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BAB5E-911C-7A47-9F1C-A46BD2B3A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6D2295-0852-634C-9CDA-4168A9B86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F3BE3-F1AE-334D-9C2F-0571C4153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56F62-9094-C742-ACDA-0C654EFD2F05}" type="datetimeFigureOut">
              <a:rPr lang="en-PL" smtClean="0"/>
              <a:t>17/02/2022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66DDD8-9116-4441-8606-7B801BDF0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2D87BF-79DA-DB4D-A3FE-431BB0479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CB825-9048-F645-AFE3-4A6917170DB5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3471787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59F35-FB34-894A-BC47-85D337511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D2EBC-6C9C-F44C-A628-DC8059F5F5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A813D5-4938-9A4D-952D-3B2192ED93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FD95D2-1776-AE4D-B352-C41BF2A71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56F62-9094-C742-ACDA-0C654EFD2F05}" type="datetimeFigureOut">
              <a:rPr lang="en-PL" smtClean="0"/>
              <a:t>17/02/2022</a:t>
            </a:fld>
            <a:endParaRPr lang="en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BDE6F-889C-E644-A49A-A067C301E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4CD06B-71D1-964C-A3AA-7FD9D5CF4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CB825-9048-F645-AFE3-4A6917170DB5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749970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CC695-B3F7-984C-A808-4EF6B43ED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B93FD-6ECB-9B48-A370-44E2F2F99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FF90EB-648C-B24D-A525-FEB228BED7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D03528-7C92-674D-9D74-3DA5C76C74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3AAE55-0FAD-F043-8640-08C2244519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0D777C-1AC9-7E46-B441-22DC51E9D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56F62-9094-C742-ACDA-0C654EFD2F05}" type="datetimeFigureOut">
              <a:rPr lang="en-PL" smtClean="0"/>
              <a:t>17/02/2022</a:t>
            </a:fld>
            <a:endParaRPr lang="en-P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4DCF39-C011-4E42-9630-13237254E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B958E6-9A04-084C-98F2-D2658EBAA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CB825-9048-F645-AFE3-4A6917170DB5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2193226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90380-0A76-6740-AFA1-B4C80EB4E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28482E-C201-ED43-AFBD-D0721E5F0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56F62-9094-C742-ACDA-0C654EFD2F05}" type="datetimeFigureOut">
              <a:rPr lang="en-PL" smtClean="0"/>
              <a:t>17/02/2022</a:t>
            </a:fld>
            <a:endParaRPr lang="en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D5336B-0158-E34F-8B34-2892719B5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C1A9E8-2A61-4644-86B5-F7152A025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CB825-9048-F645-AFE3-4A6917170DB5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757096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FDCE28-9EF2-1447-ABAD-25E85A8E1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56F62-9094-C742-ACDA-0C654EFD2F05}" type="datetimeFigureOut">
              <a:rPr lang="en-PL" smtClean="0"/>
              <a:t>17/02/2022</a:t>
            </a:fld>
            <a:endParaRPr lang="en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C6A30B-ACFC-7B4C-99C3-E71A4D71A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B3DA60-AD52-0C4B-8C89-10048868F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CB825-9048-F645-AFE3-4A6917170DB5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2976169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BE894-2104-0845-B99A-4DF761751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D8949-3EF3-9943-A6C0-9BF97FC1D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1C4BE6-3049-4746-9273-9C959374A5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0CB44-84AC-FB45-BCA8-C4014173C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56F62-9094-C742-ACDA-0C654EFD2F05}" type="datetimeFigureOut">
              <a:rPr lang="en-PL" smtClean="0"/>
              <a:t>17/02/2022</a:t>
            </a:fld>
            <a:endParaRPr lang="en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3E4B72-124E-7F49-8CA6-438C22473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BD9D1D-F719-7046-AF3F-273BD3355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CB825-9048-F645-AFE3-4A6917170DB5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3229463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5EF86-2D8B-2148-8240-32EA28A58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712CBB-C30B-C641-8F18-C2DE5D156A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B82D3-7EDB-334E-B938-E8B8434EB3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BE7B95-6AD4-F643-ADBF-490527781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56F62-9094-C742-ACDA-0C654EFD2F05}" type="datetimeFigureOut">
              <a:rPr lang="en-PL" smtClean="0"/>
              <a:t>17/02/2022</a:t>
            </a:fld>
            <a:endParaRPr lang="en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FDF013-23C8-0743-BA29-DFA58FCCB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AF5FD6-6CD3-8A4C-A789-6D50983EC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3CB825-9048-F645-AFE3-4A6917170DB5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1252634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A70267-43A4-BF4C-8753-0F027C937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598940-0C4D-0F47-8F80-CD1C23BAB8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74A32-AA48-BA45-9297-5E88789EE1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56F62-9094-C742-ACDA-0C654EFD2F05}" type="datetimeFigureOut">
              <a:rPr lang="en-PL" smtClean="0"/>
              <a:t>17/02/2022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54FCF-EBFB-4043-87AF-CECE8CFD99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A12AB0-9539-7949-9369-DF9A92AD5C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3CB825-9048-F645-AFE3-4A6917170DB5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3182684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4" name="Chart 3">
                <a:extLst>
                  <a:ext uri="{FF2B5EF4-FFF2-40B4-BE49-F238E27FC236}">
                    <a16:creationId xmlns:a16="http://schemas.microsoft.com/office/drawing/2014/main" id="{A4C0943D-5780-1E41-8CA3-8CE9989F984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67247842"/>
                  </p:ext>
                </p:extLst>
              </p:nvPr>
            </p:nvGraphicFramePr>
            <p:xfrm>
              <a:off x="1159111" y="686576"/>
              <a:ext cx="9873777" cy="5484847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Chart 3">
                <a:extLst>
                  <a:ext uri="{FF2B5EF4-FFF2-40B4-BE49-F238E27FC236}">
                    <a16:creationId xmlns:a16="http://schemas.microsoft.com/office/drawing/2014/main" id="{A4C0943D-5780-1E41-8CA3-8CE9989F984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59111" y="686576"/>
                <a:ext cx="9873777" cy="548484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40754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Sergey Tihon</dc:creator>
  <cp:lastModifiedBy>Sergey Tihon</cp:lastModifiedBy>
  <cp:revision>1</cp:revision>
  <dcterms:created xsi:type="dcterms:W3CDTF">2022-02-17T20:57:34Z</dcterms:created>
  <dcterms:modified xsi:type="dcterms:W3CDTF">2022-02-17T21:00:59Z</dcterms:modified>
</cp:coreProperties>
</file>