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F09-50F3-6F1A-2578-EB19DB4E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71B45-8931-8CC0-2E1B-1F0FF98D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A1CE-7A6B-9D82-02DF-6231BCF6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4CED-CCD7-33AA-581E-1F4AF59E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2D84-47B0-F6B2-E285-E2E3F918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881-AF0D-4BD4-EA15-CFFA1C1E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A56E5-B195-1496-55E4-1C2E129D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A1BE-97C5-73E2-F53A-DCEAD582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7E64-324D-3977-9805-E8EA6BE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F6F4-C39C-1247-B92F-9CC2E276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39D1-ABA3-7C87-B099-01471884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EA49A-0151-9C64-9A96-619E7585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F646-FAAA-C404-DB3F-61A7067B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764E-6F33-B0E4-5880-266E6C40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C6DF-F35F-4BA2-BCC0-B534DDAE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FEDC-73D0-7697-22E1-766F9BBF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C466-DE9D-A24F-BA44-25A63FF5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F003-C404-EC16-A1EA-D40D8E40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2C23-6010-D4B5-CFDA-9407870E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6FA5-3BEF-AD95-00C2-C44D22A3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8375-E22D-193B-E452-60058116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8F6D5-88A2-CB95-1B7E-4D5514F7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2D3A-6CB4-1864-BDEF-AE687BE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5D23-1D04-9BE5-30AC-8CDD5F7B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7E35-936B-D243-F065-1DFD872E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C8D4-CBF3-555C-0604-1545FE39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6EE3-890A-124E-F7F9-E193EB96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90145-D77B-E47F-CB93-416D3978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4A05-4DD5-93FF-9A00-67C51A09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F41F-9F19-CC58-972D-1F59C53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6B89-249A-1391-CD1D-3BA505FD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DAC-C910-AF70-9F34-548B7658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B46B-052F-9783-8297-4E536CC2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0B3DB-10DF-0632-FEBD-AFE54F5D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F8F1B-900A-3728-F614-9B330A551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89196-26A8-A814-74A9-7443A30B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8B1FF-F524-EB39-FC21-D3D205A0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CD03A-9CCE-4002-E178-3B95B52E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9DE9-E317-4A22-A1F2-D0336071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512C-4DCC-BC24-AF9C-C61F5C8E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5EA90-6E84-B112-2449-D7A57796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7D8BF-220A-8178-4419-E57F2C5A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4885A-3DB1-B9F1-6A87-798BEFF5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622B-DE87-AE16-906A-EF783173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0EE5-E2F4-62F4-8B4B-E94F01A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EF57-2D14-ABB5-6C09-618DBB40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249A-8091-ABF9-37C6-C3D024C7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927B-CD0B-5CAC-FE59-DA787835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CC069-25C2-0272-136D-ECEDC0BD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D831-4689-40F2-4A60-37343377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35350-B1DA-8EFF-F46D-21A9AEF4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2ADD-8596-3324-826F-3D4EC3DD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734F-8216-17CA-18AC-68A564F0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021B-D3EA-5261-9570-FFAD6BC82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C9890-ABD6-F509-9BD4-4FE54880D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32CA-ED56-39CB-FAAB-EE4451B5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2452F-DA80-6847-4A62-3BF5AF2C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3599-C515-B1DC-DDFB-C26D8D2C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1B140-64D8-8A1F-5439-FFBDC2A5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622D-FC0F-936F-73D2-EF4B4EDC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46D4-7ABB-2A64-5096-34DEA3CFA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B595B-FFC8-4D66-B7E8-BE939640EA6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57DE-B5CF-0FF0-8351-BA14D3A59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D23A-52E1-9070-1AE8-E544FD094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8FB2B-0759-49F8-9B20-D84DE68F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192F-527A-62CD-1804-0C1685E1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28" y="3346092"/>
            <a:ext cx="10103930" cy="11126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Batter Pitch Mix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9170-895E-C290-5439-A92843F9F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75201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Malcolm Newell</a:t>
            </a:r>
          </a:p>
        </p:txBody>
      </p:sp>
      <p:pic>
        <p:nvPicPr>
          <p:cNvPr id="1032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CE7C87E2-11BA-57CF-F4B9-92DDAEFC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01" y="261221"/>
            <a:ext cx="4935794" cy="308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DE78-595A-04E2-71C2-3EA2B0E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919F-BF41-384E-2158-B0E7B023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87" y="1831284"/>
            <a:ext cx="10813026" cy="34542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will help predict expected shifts in pitch mix trends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Batter Strengths and Weaknesses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Matchups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Batters are not going to see pitches they’re good at more than what they’re bad 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hitters have the most even usage and need to be prepared to fight everything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will be exposed until they’re corrected</a:t>
            </a:r>
          </a:p>
        </p:txBody>
      </p:sp>
      <p:pic>
        <p:nvPicPr>
          <p:cNvPr id="5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2DC90B92-40A8-B443-7752-519D2F3E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6178"/>
            <a:ext cx="2290916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26C624C-963C-4795-B05B-6565DB5A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 descr="Brandon Nimmo hits two home runs in Mets wins vs. Braves">
            <a:extLst>
              <a:ext uri="{FF2B5EF4-FFF2-40B4-BE49-F238E27FC236}">
                <a16:creationId xmlns:a16="http://schemas.microsoft.com/office/drawing/2014/main" id="{2D89AB2D-5B60-F91F-97E3-D511461B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9" r="17560" b="-3"/>
          <a:stretch/>
        </p:blipFill>
        <p:spPr bwMode="auto">
          <a:xfrm>
            <a:off x="20" y="10"/>
            <a:ext cx="3728839" cy="41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ankees sunk by Dodgers' Teoscar Hernández in 11-3 loss - Pinstripe Alley">
            <a:extLst>
              <a:ext uri="{FF2B5EF4-FFF2-40B4-BE49-F238E27FC236}">
                <a16:creationId xmlns:a16="http://schemas.microsoft.com/office/drawing/2014/main" id="{09B37093-278B-BC98-5282-78F4EDBF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10080" b="-4"/>
          <a:stretch/>
        </p:blipFill>
        <p:spPr bwMode="auto">
          <a:xfrm>
            <a:off x="3847755" y="5"/>
            <a:ext cx="3686887" cy="4197368"/>
          </a:xfrm>
          <a:custGeom>
            <a:avLst/>
            <a:gdLst/>
            <a:ahLst/>
            <a:cxnLst/>
            <a:rect l="l" t="t" r="r" b="b"/>
            <a:pathLst>
              <a:path w="3686887" h="4197368">
                <a:moveTo>
                  <a:pt x="0" y="0"/>
                </a:moveTo>
                <a:lnTo>
                  <a:pt x="3686887" y="0"/>
                </a:lnTo>
                <a:lnTo>
                  <a:pt x="3686887" y="3832811"/>
                </a:lnTo>
                <a:lnTo>
                  <a:pt x="3497100" y="3826712"/>
                </a:lnTo>
                <a:cubicBezTo>
                  <a:pt x="3497100" y="3826712"/>
                  <a:pt x="3493758" y="3826712"/>
                  <a:pt x="3493758" y="3826712"/>
                </a:cubicBezTo>
                <a:cubicBezTo>
                  <a:pt x="3426914" y="3823370"/>
                  <a:pt x="3363416" y="3823370"/>
                  <a:pt x="3296571" y="3820027"/>
                </a:cubicBezTo>
                <a:cubicBezTo>
                  <a:pt x="3065966" y="3820027"/>
                  <a:pt x="2835360" y="3820027"/>
                  <a:pt x="2608095" y="3820027"/>
                </a:cubicBezTo>
                <a:cubicBezTo>
                  <a:pt x="2384173" y="3910265"/>
                  <a:pt x="2140198" y="3833396"/>
                  <a:pt x="1919619" y="3903581"/>
                </a:cubicBezTo>
                <a:cubicBezTo>
                  <a:pt x="1685670" y="3900239"/>
                  <a:pt x="1465092" y="3970423"/>
                  <a:pt x="1234485" y="4000503"/>
                </a:cubicBezTo>
                <a:cubicBezTo>
                  <a:pt x="1060693" y="4013871"/>
                  <a:pt x="883561" y="3997160"/>
                  <a:pt x="723139" y="4067345"/>
                </a:cubicBezTo>
                <a:cubicBezTo>
                  <a:pt x="661310" y="4095753"/>
                  <a:pt x="606165" y="4128339"/>
                  <a:pt x="583188" y="4172622"/>
                </a:cubicBezTo>
                <a:lnTo>
                  <a:pt x="575662" y="4197368"/>
                </a:lnTo>
                <a:lnTo>
                  <a:pt x="0" y="41973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encer Steer Has Helped Keep the Reds Afloat to Start 2024 | Just Baseball">
            <a:extLst>
              <a:ext uri="{FF2B5EF4-FFF2-40B4-BE49-F238E27FC236}">
                <a16:creationId xmlns:a16="http://schemas.microsoft.com/office/drawing/2014/main" id="{889E49FA-F6CE-F2E8-5DAC-0C65B59D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4" r="7215" b="3"/>
          <a:stretch/>
        </p:blipFill>
        <p:spPr bwMode="auto">
          <a:xfrm>
            <a:off x="7653541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9E23-AC8B-4B2B-9E84-10360796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4453154"/>
            <a:ext cx="5505814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Examples</a:t>
            </a:r>
          </a:p>
        </p:txBody>
      </p:sp>
      <p:pic>
        <p:nvPicPr>
          <p:cNvPr id="7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9963EDAB-7239-8B3A-9967-CD1A2AD4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53154"/>
            <a:ext cx="3847755" cy="24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45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738F-4FAA-6E32-1B84-4F3B30E0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Nimmo (L), New York Mets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E9A5-6F72-B5DA-3F60-03BD8167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Mix Model: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677EDF-00D5-97A4-3D7B-9FC643B59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73970"/>
            <a:ext cx="537404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 (Sorted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xwOBA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5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06E05D08-3C53-967E-AD9C-C342B618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6178"/>
            <a:ext cx="2290916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DE184-96FB-B923-767D-2E43A5B3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01" y="3720945"/>
            <a:ext cx="6463099" cy="215436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43DB68D-062A-CFAC-1E24-3BB87538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90724"/>
            <a:ext cx="5183188" cy="14373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against RHP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expect more LHP matchups and more BB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B299E2-0381-BB30-9EE4-E538E4C01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4" y="2302661"/>
            <a:ext cx="5259197" cy="28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738F-4FAA-6E32-1B84-4F3B30E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6" y="360363"/>
            <a:ext cx="10956747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Teoscar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Hernández (R), Los Angeles Dodgers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E9A5-6F72-B5DA-3F60-03BD8167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Mix Model:</a:t>
            </a:r>
          </a:p>
        </p:txBody>
      </p:sp>
      <p:pic>
        <p:nvPicPr>
          <p:cNvPr id="5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06E05D08-3C53-967E-AD9C-C342B618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6178"/>
            <a:ext cx="2290916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AF90A-E0F7-CD53-A870-11583519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6"/>
          <a:stretch/>
        </p:blipFill>
        <p:spPr>
          <a:xfrm>
            <a:off x="5819093" y="3717873"/>
            <a:ext cx="6372907" cy="2157439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F3C73A4-5C59-101C-A8B9-CB17FF803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90724"/>
            <a:ext cx="5183188" cy="14373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Good FB Hitter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see more RHP BB and LHP OS pitches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158CEB5-68F9-4844-DC1C-27E52440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73970"/>
            <a:ext cx="537404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 (Sorted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xwOBA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52D399-D00A-4978-2AAA-B8D4397C6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5" y="2357910"/>
            <a:ext cx="5276938" cy="2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738F-4FAA-6E32-1B84-4F3B30E0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 Steer (R), Cincinnati Reds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E9A5-6F72-B5DA-3F60-03BD8167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Mix Model:</a:t>
            </a:r>
          </a:p>
        </p:txBody>
      </p:sp>
      <p:pic>
        <p:nvPicPr>
          <p:cNvPr id="5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06E05D08-3C53-967E-AD9C-C342B618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6178"/>
            <a:ext cx="2290916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58FA6-01BC-D591-7EAE-7B285CAC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92" y="3758849"/>
            <a:ext cx="6372907" cy="2116463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5912FFF-225C-5C6F-0D25-D5A966E5B736}"/>
              </a:ext>
            </a:extLst>
          </p:cNvPr>
          <p:cNvSpPr txBox="1">
            <a:spLocks/>
          </p:cNvSpPr>
          <p:nvPr/>
        </p:nvSpPr>
        <p:spPr>
          <a:xfrm>
            <a:off x="6169024" y="2190724"/>
            <a:ext cx="5183188" cy="143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against LHP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expect more RHP matchups and more BB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CAF8E4E-0F33-9711-0648-8133DFC7B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73970"/>
            <a:ext cx="537404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 (Sorted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xwOBA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7ED500-58D5-8815-6EBB-D76631DB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4" y="2130274"/>
            <a:ext cx="5349388" cy="29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8" descr="Cincinnati Reds Logo | 04 - PNG Logo Vector Brand Downloads (SVG, EPS)">
            <a:extLst>
              <a:ext uri="{FF2B5EF4-FFF2-40B4-BE49-F238E27FC236}">
                <a16:creationId xmlns:a16="http://schemas.microsoft.com/office/drawing/2014/main" id="{85BAFCF0-D6AE-42BB-8738-5D7327B5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2139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A9E43-EF7D-585C-6F78-0EA0C2D2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234505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Utilizing Batter Pitch Mix Models</vt:lpstr>
      <vt:lpstr>Why Should You Care?</vt:lpstr>
      <vt:lpstr>Player Examples</vt:lpstr>
      <vt:lpstr>Brandon Nimmo (L), New York Mets</vt:lpstr>
      <vt:lpstr>Teoscar Hernández (R), Los Angeles Dodgers</vt:lpstr>
      <vt:lpstr>Spencer Steer (R), Cincinnati Reds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Malcolm Newell</dc:creator>
  <cp:lastModifiedBy>Malcolm Newell</cp:lastModifiedBy>
  <cp:revision>6</cp:revision>
  <dcterms:created xsi:type="dcterms:W3CDTF">2024-10-14T02:28:02Z</dcterms:created>
  <dcterms:modified xsi:type="dcterms:W3CDTF">2024-10-14T08:00:05Z</dcterms:modified>
</cp:coreProperties>
</file>