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5" r:id="rId6"/>
    <p:sldId id="266" r:id="rId7"/>
    <p:sldId id="267" r:id="rId8"/>
    <p:sldId id="260"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969696"/>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122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D576011-B7BA-496A-B9E4-3A1E0C67C5F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117160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D576011-B7BA-496A-B9E4-3A1E0C67C5F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28723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D576011-B7BA-496A-B9E4-3A1E0C67C5F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06259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D576011-B7BA-496A-B9E4-3A1E0C67C5F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401541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D576011-B7BA-496A-B9E4-3A1E0C67C5F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125976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D576011-B7BA-496A-B9E4-3A1E0C67C5FE}"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812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D576011-B7BA-496A-B9E4-3A1E0C67C5FE}"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09562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D576011-B7BA-496A-B9E4-3A1E0C67C5FE}"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08206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76011-B7BA-496A-B9E4-3A1E0C67C5FE}"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34375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D576011-B7BA-496A-B9E4-3A1E0C67C5FE}"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15933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D576011-B7BA-496A-B9E4-3A1E0C67C5FE}"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3170A-11A5-4F45-A68A-B1E9641C8397}" type="slidenum">
              <a:rPr lang="en-US" smtClean="0"/>
              <a:t>‹#›</a:t>
            </a:fld>
            <a:endParaRPr lang="en-US"/>
          </a:p>
        </p:txBody>
      </p:sp>
    </p:spTree>
    <p:extLst>
      <p:ext uri="{BB962C8B-B14F-4D97-AF65-F5344CB8AC3E}">
        <p14:creationId xmlns:p14="http://schemas.microsoft.com/office/powerpoint/2010/main" val="338825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76011-B7BA-496A-B9E4-3A1E0C67C5FE}" type="datetimeFigureOut">
              <a:rPr lang="en-US" smtClean="0"/>
              <a:t>12/6/2016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3170A-11A5-4F45-A68A-B1E9641C8397}" type="slidenum">
              <a:rPr lang="en-US" smtClean="0"/>
              <a:t>‹#›</a:t>
            </a:fld>
            <a:endParaRPr lang="en-US"/>
          </a:p>
        </p:txBody>
      </p:sp>
    </p:spTree>
    <p:extLst>
      <p:ext uri="{BB962C8B-B14F-4D97-AF65-F5344CB8AC3E}">
        <p14:creationId xmlns:p14="http://schemas.microsoft.com/office/powerpoint/2010/main" val="3606389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椭圆 3"/>
          <p:cNvSpPr/>
          <p:nvPr/>
        </p:nvSpPr>
        <p:spPr>
          <a:xfrm>
            <a:off x="5574989" y="4113970"/>
            <a:ext cx="1338944" cy="13389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p:cNvSpPr/>
          <p:nvPr/>
        </p:nvSpPr>
        <p:spPr>
          <a:xfrm>
            <a:off x="5858326" y="4397307"/>
            <a:ext cx="772270" cy="77227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等腰三角形 5"/>
          <p:cNvSpPr/>
          <p:nvPr/>
        </p:nvSpPr>
        <p:spPr>
          <a:xfrm>
            <a:off x="6178518" y="4113970"/>
            <a:ext cx="131885" cy="34290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35956" y="2378205"/>
            <a:ext cx="2154116" cy="923330"/>
          </a:xfrm>
          <a:prstGeom prst="rect">
            <a:avLst/>
          </a:prstGeom>
          <a:noFill/>
        </p:spPr>
        <p:txBody>
          <a:bodyPr wrap="square" rtlCol="0">
            <a:spAutoFit/>
          </a:bodyPr>
          <a:lstStyle/>
          <a:p>
            <a:r>
              <a:rPr lang="en-US" sz="5400" dirty="0" smtClean="0">
                <a:solidFill>
                  <a:srgbClr val="FF0000"/>
                </a:solidFill>
                <a:latin typeface="Agency FB" panose="020B0503020202020204" pitchFamily="34" charset="0"/>
              </a:rPr>
              <a:t>START</a:t>
            </a:r>
            <a:endParaRPr lang="en-US" sz="5400" dirty="0">
              <a:solidFill>
                <a:srgbClr val="FF0000"/>
              </a:solidFill>
              <a:latin typeface="Agency FB" panose="020B0503020202020204" pitchFamily="34" charset="0"/>
            </a:endParaRPr>
          </a:p>
        </p:txBody>
      </p:sp>
      <p:sp>
        <p:nvSpPr>
          <p:cNvPr id="10" name="文本框 9"/>
          <p:cNvSpPr txBox="1"/>
          <p:nvPr/>
        </p:nvSpPr>
        <p:spPr>
          <a:xfrm>
            <a:off x="535956" y="3301535"/>
            <a:ext cx="4264270" cy="923330"/>
          </a:xfrm>
          <a:prstGeom prst="rect">
            <a:avLst/>
          </a:prstGeom>
          <a:noFill/>
        </p:spPr>
        <p:txBody>
          <a:bodyPr wrap="square" rtlCol="0">
            <a:spAutoFit/>
          </a:bodyPr>
          <a:lstStyle/>
          <a:p>
            <a:r>
              <a:rPr lang="en-US" sz="5400" dirty="0" smtClean="0">
                <a:solidFill>
                  <a:schemeClr val="bg1"/>
                </a:solidFill>
                <a:latin typeface="Agency FB" panose="020B0503020202020204" pitchFamily="34" charset="0"/>
              </a:rPr>
              <a:t>ABOUT ME</a:t>
            </a:r>
            <a:endParaRPr lang="en-US" sz="5400" dirty="0">
              <a:solidFill>
                <a:schemeClr val="bg1"/>
              </a:solidFill>
              <a:latin typeface="Agency FB" panose="020B0503020202020204" pitchFamily="34" charset="0"/>
            </a:endParaRPr>
          </a:p>
        </p:txBody>
      </p:sp>
      <p:sp>
        <p:nvSpPr>
          <p:cNvPr id="13" name="文本框 12"/>
          <p:cNvSpPr txBox="1"/>
          <p:nvPr/>
        </p:nvSpPr>
        <p:spPr>
          <a:xfrm>
            <a:off x="535956" y="4238215"/>
            <a:ext cx="2857500" cy="923330"/>
          </a:xfrm>
          <a:prstGeom prst="rect">
            <a:avLst/>
          </a:prstGeom>
          <a:noFill/>
        </p:spPr>
        <p:txBody>
          <a:bodyPr wrap="square" rtlCol="0">
            <a:spAutoFit/>
          </a:bodyPr>
          <a:lstStyle/>
          <a:p>
            <a:r>
              <a:rPr lang="en-US" sz="5400" dirty="0" smtClean="0">
                <a:solidFill>
                  <a:schemeClr val="bg1"/>
                </a:solidFill>
                <a:latin typeface="Agency FB" panose="020B0503020202020204" pitchFamily="34" charset="0"/>
              </a:rPr>
              <a:t>EXIT</a:t>
            </a:r>
            <a:endParaRPr lang="en-US" sz="5400" dirty="0">
              <a:solidFill>
                <a:schemeClr val="bg1"/>
              </a:solidFill>
              <a:latin typeface="Agency FB" panose="020B0503020202020204" pitchFamily="34" charset="0"/>
            </a:endParaRPr>
          </a:p>
        </p:txBody>
      </p:sp>
      <p:sp>
        <p:nvSpPr>
          <p:cNvPr id="14" name="文本框 13"/>
          <p:cNvSpPr txBox="1"/>
          <p:nvPr/>
        </p:nvSpPr>
        <p:spPr>
          <a:xfrm>
            <a:off x="3470013" y="413238"/>
            <a:ext cx="5673987" cy="923330"/>
          </a:xfrm>
          <a:prstGeom prst="rect">
            <a:avLst/>
          </a:prstGeom>
          <a:noFill/>
        </p:spPr>
        <p:txBody>
          <a:bodyPr wrap="square" rtlCol="0">
            <a:spAutoFit/>
          </a:bodyPr>
          <a:lstStyle/>
          <a:p>
            <a:r>
              <a:rPr lang="en-US" sz="5400" dirty="0" smtClean="0">
                <a:solidFill>
                  <a:schemeClr val="bg1"/>
                </a:solidFill>
                <a:latin typeface="Death From Above" pitchFamily="2" charset="0"/>
              </a:rPr>
              <a:t>Tennis for Two</a:t>
            </a:r>
            <a:endParaRPr lang="en-US" sz="5400" dirty="0">
              <a:solidFill>
                <a:schemeClr val="bg1"/>
              </a:solidFill>
              <a:latin typeface="Death From Above" pitchFamily="2" charset="0"/>
            </a:endParaRPr>
          </a:p>
        </p:txBody>
      </p:sp>
      <p:sp>
        <p:nvSpPr>
          <p:cNvPr id="15" name="文本框 14"/>
          <p:cNvSpPr txBox="1"/>
          <p:nvPr/>
        </p:nvSpPr>
        <p:spPr>
          <a:xfrm>
            <a:off x="3526430" y="1369756"/>
            <a:ext cx="5480556" cy="646331"/>
          </a:xfrm>
          <a:prstGeom prst="rect">
            <a:avLst/>
          </a:prstGeom>
          <a:noFill/>
        </p:spPr>
        <p:txBody>
          <a:bodyPr wrap="square" rtlCol="0">
            <a:spAutoFit/>
          </a:bodyPr>
          <a:lstStyle/>
          <a:p>
            <a:r>
              <a:rPr lang="en-US" sz="3600" dirty="0" smtClean="0">
                <a:solidFill>
                  <a:schemeClr val="bg1"/>
                </a:solidFill>
                <a:latin typeface="Agency FB" panose="020B0503020202020204" pitchFamily="34" charset="0"/>
              </a:rPr>
              <a:t>Implemented with Modern Approach</a:t>
            </a:r>
            <a:endParaRPr lang="en-US" sz="3600" dirty="0">
              <a:solidFill>
                <a:schemeClr val="bg1"/>
              </a:solidFill>
              <a:latin typeface="Agency FB" panose="020B0503020202020204" pitchFamily="34" charset="0"/>
            </a:endParaRPr>
          </a:p>
        </p:txBody>
      </p:sp>
      <p:cxnSp>
        <p:nvCxnSpPr>
          <p:cNvPr id="17" name="直接连接符 16"/>
          <p:cNvCxnSpPr/>
          <p:nvPr/>
        </p:nvCxnSpPr>
        <p:spPr>
          <a:xfrm>
            <a:off x="3566001" y="1336568"/>
            <a:ext cx="52350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stretch>
            <a:fillRect/>
          </a:stretch>
        </p:blipFill>
        <p:spPr>
          <a:xfrm>
            <a:off x="4394627" y="3540325"/>
            <a:ext cx="636557" cy="2478024"/>
          </a:xfrm>
          <a:prstGeom prst="rect">
            <a:avLst/>
          </a:prstGeom>
        </p:spPr>
      </p:pic>
      <p:sp>
        <p:nvSpPr>
          <p:cNvPr id="23" name="文本框 22"/>
          <p:cNvSpPr txBox="1"/>
          <p:nvPr/>
        </p:nvSpPr>
        <p:spPr>
          <a:xfrm>
            <a:off x="535956" y="6163408"/>
            <a:ext cx="3309959" cy="369332"/>
          </a:xfrm>
          <a:prstGeom prst="rect">
            <a:avLst/>
          </a:prstGeom>
          <a:noFill/>
        </p:spPr>
        <p:txBody>
          <a:bodyPr wrap="square" rtlCol="0">
            <a:spAutoFit/>
          </a:bodyPr>
          <a:lstStyle/>
          <a:p>
            <a:r>
              <a:rPr lang="en-US" dirty="0" smtClean="0">
                <a:solidFill>
                  <a:schemeClr val="bg1"/>
                </a:solidFill>
              </a:rPr>
              <a:t>Copyright © 2016 Malcom Wang</a:t>
            </a:r>
            <a:endParaRPr lang="en-US" dirty="0">
              <a:solidFill>
                <a:schemeClr val="bg1"/>
              </a:solidFill>
            </a:endParaRPr>
          </a:p>
        </p:txBody>
      </p:sp>
      <p:pic>
        <p:nvPicPr>
          <p:cNvPr id="25" name="图片 24"/>
          <p:cNvPicPr>
            <a:picLocks noChangeAspect="1"/>
          </p:cNvPicPr>
          <p:nvPr/>
        </p:nvPicPr>
        <p:blipFill>
          <a:blip r:embed="rId3"/>
          <a:stretch>
            <a:fillRect/>
          </a:stretch>
        </p:blipFill>
        <p:spPr>
          <a:xfrm>
            <a:off x="7457738" y="3549469"/>
            <a:ext cx="634438" cy="2468880"/>
          </a:xfrm>
          <a:prstGeom prst="rect">
            <a:avLst/>
          </a:prstGeom>
        </p:spPr>
      </p:pic>
    </p:spTree>
    <p:extLst>
      <p:ext uri="{BB962C8B-B14F-4D97-AF65-F5344CB8AC3E}">
        <p14:creationId xmlns:p14="http://schemas.microsoft.com/office/powerpoint/2010/main" val="276292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biLevel thresh="25000"/>
          </a:blip>
          <a:stretch>
            <a:fillRect/>
          </a:stretch>
        </p:blipFill>
        <p:spPr>
          <a:xfrm>
            <a:off x="685426" y="2044769"/>
            <a:ext cx="8026956" cy="4368883"/>
          </a:xfrm>
          <a:prstGeom prst="rect">
            <a:avLst/>
          </a:prstGeom>
        </p:spPr>
      </p:pic>
      <p:sp>
        <p:nvSpPr>
          <p:cNvPr id="7" name="文本框 6"/>
          <p:cNvSpPr txBox="1"/>
          <p:nvPr/>
        </p:nvSpPr>
        <p:spPr>
          <a:xfrm>
            <a:off x="1916430" y="2812772"/>
            <a:ext cx="5328432" cy="2554545"/>
          </a:xfrm>
          <a:prstGeom prst="rect">
            <a:avLst/>
          </a:prstGeom>
          <a:noFill/>
        </p:spPr>
        <p:txBody>
          <a:bodyPr wrap="square" rtlCol="0">
            <a:spAutoFit/>
          </a:bodyPr>
          <a:lstStyle/>
          <a:p>
            <a:pPr algn="just"/>
            <a:r>
              <a:rPr lang="en-US" sz="2000" dirty="0">
                <a:solidFill>
                  <a:schemeClr val="bg1"/>
                </a:solidFill>
                <a:latin typeface="Agency FB" panose="020B0503020202020204" pitchFamily="34" charset="0"/>
              </a:rPr>
              <a:t>This game is designed for the Digit Circuit Lab. The inspiration is from the very first electro-game in the world which is created in Brookhaven National Laboratories. Its name is Tennis For Two. Since then, the human history of the game went to another chapter. My lab is to do my honor for Mr. Higginbotham, the one who starts a revolution of how people having fun. </a:t>
            </a:r>
            <a:r>
              <a:rPr lang="en-US" sz="2000" dirty="0" smtClean="0">
                <a:solidFill>
                  <a:schemeClr val="bg1"/>
                </a:solidFill>
                <a:latin typeface="Agency FB" panose="020B0503020202020204" pitchFamily="34" charset="0"/>
              </a:rPr>
              <a:t>Moreover, I also added </a:t>
            </a:r>
            <a:r>
              <a:rPr lang="en-US" sz="2000" dirty="0">
                <a:solidFill>
                  <a:schemeClr val="bg1"/>
                </a:solidFill>
                <a:latin typeface="Agency FB" panose="020B0503020202020204" pitchFamily="34" charset="0"/>
              </a:rPr>
              <a:t>some patterns of the modern game and implement it with modern approach and devices which will make it more fun. </a:t>
            </a:r>
          </a:p>
        </p:txBody>
      </p:sp>
      <p:pic>
        <p:nvPicPr>
          <p:cNvPr id="10" name="图片 9"/>
          <p:cNvPicPr>
            <a:picLocks noChangeAspect="1"/>
          </p:cNvPicPr>
          <p:nvPr/>
        </p:nvPicPr>
        <p:blipFill>
          <a:blip r:embed="rId3">
            <a:biLevel thresh="25000"/>
          </a:blip>
          <a:stretch>
            <a:fillRect/>
          </a:stretch>
        </p:blipFill>
        <p:spPr>
          <a:xfrm>
            <a:off x="2116001" y="385746"/>
            <a:ext cx="4911998" cy="1431888"/>
          </a:xfrm>
          <a:prstGeom prst="rect">
            <a:avLst/>
          </a:prstGeom>
        </p:spPr>
      </p:pic>
      <p:sp>
        <p:nvSpPr>
          <p:cNvPr id="5" name="文本框 4"/>
          <p:cNvSpPr txBox="1"/>
          <p:nvPr/>
        </p:nvSpPr>
        <p:spPr>
          <a:xfrm>
            <a:off x="3318350" y="640025"/>
            <a:ext cx="2507301" cy="923330"/>
          </a:xfrm>
          <a:prstGeom prst="rect">
            <a:avLst/>
          </a:prstGeom>
          <a:noFill/>
        </p:spPr>
        <p:txBody>
          <a:bodyPr wrap="square" rtlCol="0">
            <a:spAutoFit/>
          </a:bodyPr>
          <a:lstStyle/>
          <a:p>
            <a:pPr algn="ctr"/>
            <a:r>
              <a:rPr lang="en-US" sz="5400" dirty="0" smtClean="0">
                <a:solidFill>
                  <a:schemeClr val="bg1"/>
                </a:solidFill>
                <a:latin typeface="Agency FB" panose="020B0503020202020204" pitchFamily="34" charset="0"/>
              </a:rPr>
              <a:t>ABOUT ME</a:t>
            </a:r>
            <a:endParaRPr lang="en-US" sz="5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11799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biLevel thresh="25000"/>
          </a:blip>
          <a:stretch>
            <a:fillRect/>
          </a:stretch>
        </p:blipFill>
        <p:spPr>
          <a:xfrm>
            <a:off x="517827" y="1388961"/>
            <a:ext cx="8079045" cy="3983529"/>
          </a:xfrm>
          <a:prstGeom prst="rect">
            <a:avLst/>
          </a:prstGeom>
        </p:spPr>
      </p:pic>
      <p:sp>
        <p:nvSpPr>
          <p:cNvPr id="4" name="矩形 3"/>
          <p:cNvSpPr/>
          <p:nvPr/>
        </p:nvSpPr>
        <p:spPr>
          <a:xfrm>
            <a:off x="0" y="0"/>
            <a:ext cx="9157130" cy="73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8793" y="6784847"/>
            <a:ext cx="9179169" cy="81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rotWithShape="1">
          <a:blip r:embed="rId3">
            <a:biLevel thresh="25000"/>
          </a:blip>
          <a:srcRect l="2277" t="3486" r="2277" b="3788"/>
          <a:stretch/>
        </p:blipFill>
        <p:spPr>
          <a:xfrm>
            <a:off x="2461846" y="2074985"/>
            <a:ext cx="4220308" cy="2699238"/>
          </a:xfrm>
          <a:prstGeom prst="rect">
            <a:avLst/>
          </a:prstGeom>
        </p:spPr>
      </p:pic>
      <p:sp>
        <p:nvSpPr>
          <p:cNvPr id="8" name="文本框 7"/>
          <p:cNvSpPr txBox="1"/>
          <p:nvPr/>
        </p:nvSpPr>
        <p:spPr>
          <a:xfrm>
            <a:off x="3679581" y="2620108"/>
            <a:ext cx="1784838" cy="646331"/>
          </a:xfrm>
          <a:prstGeom prst="rect">
            <a:avLst/>
          </a:prstGeom>
          <a:noFill/>
        </p:spPr>
        <p:txBody>
          <a:bodyPr wrap="square" rtlCol="0">
            <a:spAutoFit/>
          </a:bodyPr>
          <a:lstStyle/>
          <a:p>
            <a:pPr algn="ctr"/>
            <a:r>
              <a:rPr lang="en-US" sz="3600" dirty="0" smtClean="0">
                <a:solidFill>
                  <a:schemeClr val="bg1"/>
                </a:solidFill>
                <a:latin typeface="Agency FB" panose="020B0503020202020204" pitchFamily="34" charset="0"/>
              </a:rPr>
              <a:t>CONTINUE</a:t>
            </a:r>
            <a:endParaRPr lang="en-US" sz="3600" dirty="0">
              <a:solidFill>
                <a:schemeClr val="bg1"/>
              </a:solidFill>
              <a:latin typeface="Agency FB" panose="020B0503020202020204" pitchFamily="34" charset="0"/>
            </a:endParaRPr>
          </a:p>
        </p:txBody>
      </p:sp>
      <p:sp>
        <p:nvSpPr>
          <p:cNvPr id="9" name="文本框 8"/>
          <p:cNvSpPr txBox="1"/>
          <p:nvPr/>
        </p:nvSpPr>
        <p:spPr>
          <a:xfrm>
            <a:off x="3242134" y="3477496"/>
            <a:ext cx="2672862" cy="646331"/>
          </a:xfrm>
          <a:prstGeom prst="rect">
            <a:avLst/>
          </a:prstGeom>
          <a:noFill/>
        </p:spPr>
        <p:txBody>
          <a:bodyPr wrap="square" rtlCol="0">
            <a:spAutoFit/>
          </a:bodyPr>
          <a:lstStyle/>
          <a:p>
            <a:pPr algn="ctr"/>
            <a:r>
              <a:rPr lang="en-US" sz="3600" dirty="0" smtClean="0">
                <a:solidFill>
                  <a:srgbClr val="FF0000"/>
                </a:solidFill>
                <a:latin typeface="Agency FB" panose="020B0503020202020204" pitchFamily="34" charset="0"/>
              </a:rPr>
              <a:t>EXIT TO DESKTOP</a:t>
            </a:r>
            <a:endParaRPr lang="en-US" sz="3600"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227414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矩形 3"/>
          <p:cNvSpPr/>
          <p:nvPr/>
        </p:nvSpPr>
        <p:spPr>
          <a:xfrm>
            <a:off x="0" y="0"/>
            <a:ext cx="9157130" cy="73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8793" y="6784847"/>
            <a:ext cx="9179169" cy="81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连接符 5"/>
          <p:cNvCxnSpPr/>
          <p:nvPr/>
        </p:nvCxnSpPr>
        <p:spPr>
          <a:xfrm>
            <a:off x="4565435" y="73153"/>
            <a:ext cx="13130" cy="6784847"/>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biLevel thresh="25000"/>
          </a:blip>
          <a:stretch>
            <a:fillRect/>
          </a:stretch>
        </p:blipFill>
        <p:spPr>
          <a:xfrm>
            <a:off x="311768" y="2663186"/>
            <a:ext cx="3933107" cy="1531629"/>
          </a:xfrm>
          <a:prstGeom prst="rect">
            <a:avLst/>
          </a:prstGeom>
        </p:spPr>
      </p:pic>
      <p:pic>
        <p:nvPicPr>
          <p:cNvPr id="8" name="图片 7"/>
          <p:cNvPicPr>
            <a:picLocks noChangeAspect="1"/>
          </p:cNvPicPr>
          <p:nvPr/>
        </p:nvPicPr>
        <p:blipFill>
          <a:blip r:embed="rId2">
            <a:biLevel thresh="25000"/>
          </a:blip>
          <a:stretch>
            <a:fillRect/>
          </a:stretch>
        </p:blipFill>
        <p:spPr>
          <a:xfrm>
            <a:off x="4907917" y="2663186"/>
            <a:ext cx="3933107" cy="1531629"/>
          </a:xfrm>
          <a:prstGeom prst="rect">
            <a:avLst/>
          </a:prstGeom>
        </p:spPr>
      </p:pic>
      <p:sp>
        <p:nvSpPr>
          <p:cNvPr id="9" name="文本框 8"/>
          <p:cNvSpPr txBox="1"/>
          <p:nvPr/>
        </p:nvSpPr>
        <p:spPr>
          <a:xfrm>
            <a:off x="1240828" y="2967335"/>
            <a:ext cx="2074985" cy="923330"/>
          </a:xfrm>
          <a:prstGeom prst="rect">
            <a:avLst/>
          </a:prstGeom>
          <a:noFill/>
        </p:spPr>
        <p:txBody>
          <a:bodyPr wrap="square" rtlCol="0">
            <a:spAutoFit/>
          </a:bodyPr>
          <a:lstStyle/>
          <a:p>
            <a:pPr algn="ctr"/>
            <a:r>
              <a:rPr lang="en-US" sz="5400" dirty="0" smtClean="0">
                <a:solidFill>
                  <a:schemeClr val="accent1"/>
                </a:solidFill>
                <a:latin typeface="Agency FB" panose="020B0503020202020204" pitchFamily="34" charset="0"/>
              </a:rPr>
              <a:t>VICTORY</a:t>
            </a:r>
            <a:endParaRPr lang="en-US" sz="5400" dirty="0">
              <a:solidFill>
                <a:schemeClr val="accent1"/>
              </a:solidFill>
              <a:latin typeface="Agency FB" panose="020B0503020202020204" pitchFamily="34" charset="0"/>
            </a:endParaRPr>
          </a:p>
        </p:txBody>
      </p:sp>
      <p:sp>
        <p:nvSpPr>
          <p:cNvPr id="10" name="文本框 9"/>
          <p:cNvSpPr txBox="1"/>
          <p:nvPr/>
        </p:nvSpPr>
        <p:spPr>
          <a:xfrm>
            <a:off x="5836978" y="2967335"/>
            <a:ext cx="2074985" cy="923330"/>
          </a:xfrm>
          <a:prstGeom prst="rect">
            <a:avLst/>
          </a:prstGeom>
          <a:noFill/>
        </p:spPr>
        <p:txBody>
          <a:bodyPr wrap="square" rtlCol="0">
            <a:spAutoFit/>
          </a:bodyPr>
          <a:lstStyle/>
          <a:p>
            <a:pPr algn="ctr"/>
            <a:r>
              <a:rPr lang="en-US" sz="5400" dirty="0" smtClean="0">
                <a:solidFill>
                  <a:srgbClr val="C00000"/>
                </a:solidFill>
                <a:latin typeface="Agency FB" panose="020B0503020202020204" pitchFamily="34" charset="0"/>
              </a:rPr>
              <a:t>DEFEAT</a:t>
            </a:r>
            <a:endParaRPr lang="en-US" sz="5400" dirty="0">
              <a:solidFill>
                <a:srgbClr val="C00000"/>
              </a:solidFill>
              <a:latin typeface="Agency FB" panose="020B0503020202020204" pitchFamily="34" charset="0"/>
            </a:endParaRPr>
          </a:p>
        </p:txBody>
      </p:sp>
    </p:spTree>
    <p:extLst>
      <p:ext uri="{BB962C8B-B14F-4D97-AF65-F5344CB8AC3E}">
        <p14:creationId xmlns:p14="http://schemas.microsoft.com/office/powerpoint/2010/main" val="369095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矩形 3"/>
          <p:cNvSpPr/>
          <p:nvPr/>
        </p:nvSpPr>
        <p:spPr>
          <a:xfrm>
            <a:off x="0" y="0"/>
            <a:ext cx="9157130" cy="73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8793" y="6784847"/>
            <a:ext cx="9179169" cy="81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连接符 5"/>
          <p:cNvCxnSpPr/>
          <p:nvPr/>
        </p:nvCxnSpPr>
        <p:spPr>
          <a:xfrm>
            <a:off x="4565435" y="73153"/>
            <a:ext cx="13130" cy="6784847"/>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biLevel thresh="25000"/>
          </a:blip>
          <a:stretch>
            <a:fillRect/>
          </a:stretch>
        </p:blipFill>
        <p:spPr>
          <a:xfrm>
            <a:off x="311768" y="2663186"/>
            <a:ext cx="3933107" cy="1531629"/>
          </a:xfrm>
          <a:prstGeom prst="rect">
            <a:avLst/>
          </a:prstGeom>
        </p:spPr>
      </p:pic>
      <p:pic>
        <p:nvPicPr>
          <p:cNvPr id="8" name="图片 7"/>
          <p:cNvPicPr>
            <a:picLocks noChangeAspect="1"/>
          </p:cNvPicPr>
          <p:nvPr/>
        </p:nvPicPr>
        <p:blipFill>
          <a:blip r:embed="rId2">
            <a:biLevel thresh="25000"/>
          </a:blip>
          <a:stretch>
            <a:fillRect/>
          </a:stretch>
        </p:blipFill>
        <p:spPr>
          <a:xfrm>
            <a:off x="4907917" y="2663186"/>
            <a:ext cx="3933107" cy="1531629"/>
          </a:xfrm>
          <a:prstGeom prst="rect">
            <a:avLst/>
          </a:prstGeom>
        </p:spPr>
      </p:pic>
      <p:sp>
        <p:nvSpPr>
          <p:cNvPr id="9" name="文本框 8"/>
          <p:cNvSpPr txBox="1"/>
          <p:nvPr/>
        </p:nvSpPr>
        <p:spPr>
          <a:xfrm>
            <a:off x="5836978" y="2967335"/>
            <a:ext cx="2074985" cy="923330"/>
          </a:xfrm>
          <a:prstGeom prst="rect">
            <a:avLst/>
          </a:prstGeom>
          <a:noFill/>
        </p:spPr>
        <p:txBody>
          <a:bodyPr wrap="square" rtlCol="0">
            <a:spAutoFit/>
          </a:bodyPr>
          <a:lstStyle/>
          <a:p>
            <a:pPr algn="ctr"/>
            <a:r>
              <a:rPr lang="en-US" sz="5400" dirty="0" smtClean="0">
                <a:solidFill>
                  <a:schemeClr val="accent1"/>
                </a:solidFill>
                <a:latin typeface="Agency FB" panose="020B0503020202020204" pitchFamily="34" charset="0"/>
              </a:rPr>
              <a:t>VICTORY</a:t>
            </a:r>
            <a:endParaRPr lang="en-US" sz="5400" dirty="0">
              <a:solidFill>
                <a:schemeClr val="accent1"/>
              </a:solidFill>
              <a:latin typeface="Agency FB" panose="020B0503020202020204" pitchFamily="34" charset="0"/>
            </a:endParaRPr>
          </a:p>
        </p:txBody>
      </p:sp>
      <p:sp>
        <p:nvSpPr>
          <p:cNvPr id="10" name="文本框 9"/>
          <p:cNvSpPr txBox="1"/>
          <p:nvPr/>
        </p:nvSpPr>
        <p:spPr>
          <a:xfrm>
            <a:off x="1240829" y="2967335"/>
            <a:ext cx="2074985" cy="923330"/>
          </a:xfrm>
          <a:prstGeom prst="rect">
            <a:avLst/>
          </a:prstGeom>
          <a:noFill/>
        </p:spPr>
        <p:txBody>
          <a:bodyPr wrap="square" rtlCol="0">
            <a:spAutoFit/>
          </a:bodyPr>
          <a:lstStyle/>
          <a:p>
            <a:pPr algn="ctr"/>
            <a:r>
              <a:rPr lang="en-US" sz="5400" dirty="0" smtClean="0">
                <a:solidFill>
                  <a:srgbClr val="C00000"/>
                </a:solidFill>
                <a:latin typeface="Agency FB" panose="020B0503020202020204" pitchFamily="34" charset="0"/>
              </a:rPr>
              <a:t>DEFEAT</a:t>
            </a:r>
            <a:endParaRPr lang="en-US" sz="5400" dirty="0">
              <a:solidFill>
                <a:srgbClr val="C00000"/>
              </a:solidFill>
              <a:latin typeface="Agency FB" panose="020B0503020202020204" pitchFamily="34" charset="0"/>
            </a:endParaRPr>
          </a:p>
        </p:txBody>
      </p:sp>
    </p:spTree>
    <p:extLst>
      <p:ext uri="{BB962C8B-B14F-4D97-AF65-F5344CB8AC3E}">
        <p14:creationId xmlns:p14="http://schemas.microsoft.com/office/powerpoint/2010/main" val="227268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矩形 3"/>
          <p:cNvSpPr/>
          <p:nvPr/>
        </p:nvSpPr>
        <p:spPr>
          <a:xfrm>
            <a:off x="0" y="0"/>
            <a:ext cx="9157130" cy="73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8793" y="6784847"/>
            <a:ext cx="9179169" cy="81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连接符 5"/>
          <p:cNvCxnSpPr/>
          <p:nvPr/>
        </p:nvCxnSpPr>
        <p:spPr>
          <a:xfrm>
            <a:off x="4565435" y="73153"/>
            <a:ext cx="13130" cy="6784847"/>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biLevel thresh="25000"/>
          </a:blip>
          <a:stretch>
            <a:fillRect/>
          </a:stretch>
        </p:blipFill>
        <p:spPr>
          <a:xfrm>
            <a:off x="311768" y="2663186"/>
            <a:ext cx="3933107" cy="1531629"/>
          </a:xfrm>
          <a:prstGeom prst="rect">
            <a:avLst/>
          </a:prstGeom>
        </p:spPr>
      </p:pic>
      <p:pic>
        <p:nvPicPr>
          <p:cNvPr id="8" name="图片 7"/>
          <p:cNvPicPr>
            <a:picLocks noChangeAspect="1"/>
          </p:cNvPicPr>
          <p:nvPr/>
        </p:nvPicPr>
        <p:blipFill>
          <a:blip r:embed="rId2">
            <a:biLevel thresh="25000"/>
          </a:blip>
          <a:stretch>
            <a:fillRect/>
          </a:stretch>
        </p:blipFill>
        <p:spPr>
          <a:xfrm>
            <a:off x="4907917" y="2663186"/>
            <a:ext cx="3933107" cy="1531629"/>
          </a:xfrm>
          <a:prstGeom prst="rect">
            <a:avLst/>
          </a:prstGeom>
        </p:spPr>
      </p:pic>
      <p:sp>
        <p:nvSpPr>
          <p:cNvPr id="9" name="文本框 8"/>
          <p:cNvSpPr txBox="1"/>
          <p:nvPr/>
        </p:nvSpPr>
        <p:spPr>
          <a:xfrm>
            <a:off x="5836978" y="2967335"/>
            <a:ext cx="2074985" cy="923330"/>
          </a:xfrm>
          <a:prstGeom prst="rect">
            <a:avLst/>
          </a:prstGeom>
          <a:noFill/>
        </p:spPr>
        <p:txBody>
          <a:bodyPr wrap="square" rtlCol="0">
            <a:spAutoFit/>
          </a:bodyPr>
          <a:lstStyle/>
          <a:p>
            <a:pPr algn="ctr"/>
            <a:r>
              <a:rPr lang="en-US" sz="5400" dirty="0" smtClean="0">
                <a:solidFill>
                  <a:schemeClr val="accent1"/>
                </a:solidFill>
                <a:latin typeface="Agency FB" panose="020B0503020202020204" pitchFamily="34" charset="0"/>
              </a:rPr>
              <a:t>DRAW</a:t>
            </a:r>
            <a:endParaRPr lang="en-US" sz="5400" dirty="0">
              <a:solidFill>
                <a:schemeClr val="accent1"/>
              </a:solidFill>
              <a:latin typeface="Agency FB" panose="020B0503020202020204" pitchFamily="34" charset="0"/>
            </a:endParaRPr>
          </a:p>
        </p:txBody>
      </p:sp>
      <p:sp>
        <p:nvSpPr>
          <p:cNvPr id="10" name="文本框 9"/>
          <p:cNvSpPr txBox="1"/>
          <p:nvPr/>
        </p:nvSpPr>
        <p:spPr>
          <a:xfrm>
            <a:off x="1240828" y="2967335"/>
            <a:ext cx="2074985" cy="923330"/>
          </a:xfrm>
          <a:prstGeom prst="rect">
            <a:avLst/>
          </a:prstGeom>
          <a:noFill/>
        </p:spPr>
        <p:txBody>
          <a:bodyPr wrap="square" rtlCol="0">
            <a:spAutoFit/>
          </a:bodyPr>
          <a:lstStyle/>
          <a:p>
            <a:pPr algn="ctr"/>
            <a:r>
              <a:rPr lang="en-US" sz="5400" dirty="0" smtClean="0">
                <a:solidFill>
                  <a:srgbClr val="00B0F0"/>
                </a:solidFill>
                <a:latin typeface="Agency FB" panose="020B0503020202020204" pitchFamily="34" charset="0"/>
              </a:rPr>
              <a:t>DRAW</a:t>
            </a:r>
            <a:endParaRPr lang="en-US" sz="54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279820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biLevel thresh="25000"/>
          </a:blip>
          <a:stretch>
            <a:fillRect/>
          </a:stretch>
        </p:blipFill>
        <p:spPr>
          <a:xfrm>
            <a:off x="517827" y="1388961"/>
            <a:ext cx="8079045" cy="3983529"/>
          </a:xfrm>
          <a:prstGeom prst="rect">
            <a:avLst/>
          </a:prstGeom>
        </p:spPr>
      </p:pic>
      <p:sp>
        <p:nvSpPr>
          <p:cNvPr id="5" name="矩形 4"/>
          <p:cNvSpPr/>
          <p:nvPr/>
        </p:nvSpPr>
        <p:spPr>
          <a:xfrm>
            <a:off x="0" y="0"/>
            <a:ext cx="9157130" cy="73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8793" y="6784847"/>
            <a:ext cx="9179169" cy="81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63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46348" y="4808654"/>
            <a:ext cx="1200038" cy="1016090"/>
          </a:xfrm>
          <a:prstGeom prst="rect">
            <a:avLst/>
          </a:prstGeom>
        </p:spPr>
      </p:pic>
      <p:pic>
        <p:nvPicPr>
          <p:cNvPr id="8" name="图片 7"/>
          <p:cNvPicPr>
            <a:picLocks noChangeAspect="1"/>
          </p:cNvPicPr>
          <p:nvPr/>
        </p:nvPicPr>
        <p:blipFill>
          <a:blip r:embed="rId2">
            <a:biLevel thresh="25000"/>
          </a:blip>
          <a:stretch>
            <a:fillRect/>
          </a:stretch>
        </p:blipFill>
        <p:spPr>
          <a:xfrm>
            <a:off x="2083779" y="2695250"/>
            <a:ext cx="1380391" cy="1168798"/>
          </a:xfrm>
          <a:prstGeom prst="rect">
            <a:avLst/>
          </a:prstGeom>
        </p:spPr>
      </p:pic>
      <p:pic>
        <p:nvPicPr>
          <p:cNvPr id="9" name="图片 8"/>
          <p:cNvPicPr>
            <a:picLocks noChangeAspect="1"/>
          </p:cNvPicPr>
          <p:nvPr/>
        </p:nvPicPr>
        <p:blipFill>
          <a:blip r:embed="rId2"/>
          <a:stretch>
            <a:fillRect/>
          </a:stretch>
        </p:blipFill>
        <p:spPr>
          <a:xfrm>
            <a:off x="3675298" y="5038560"/>
            <a:ext cx="1200038" cy="1016090"/>
          </a:xfrm>
          <a:prstGeom prst="rect">
            <a:avLst/>
          </a:prstGeom>
        </p:spPr>
      </p:pic>
      <p:pic>
        <p:nvPicPr>
          <p:cNvPr id="10" name="图片 9"/>
          <p:cNvPicPr>
            <a:picLocks noChangeAspect="1"/>
          </p:cNvPicPr>
          <p:nvPr/>
        </p:nvPicPr>
        <p:blipFill>
          <a:blip r:embed="rId2"/>
          <a:stretch>
            <a:fillRect/>
          </a:stretch>
        </p:blipFill>
        <p:spPr>
          <a:xfrm>
            <a:off x="6106371" y="4808654"/>
            <a:ext cx="1200038" cy="1016090"/>
          </a:xfrm>
          <a:prstGeom prst="rect">
            <a:avLst/>
          </a:prstGeom>
        </p:spPr>
      </p:pic>
      <p:pic>
        <p:nvPicPr>
          <p:cNvPr id="11" name="图片 10"/>
          <p:cNvPicPr>
            <a:picLocks noChangeAspect="1"/>
          </p:cNvPicPr>
          <p:nvPr/>
        </p:nvPicPr>
        <p:blipFill>
          <a:blip r:embed="rId3">
            <a:biLevel thresh="25000"/>
          </a:blip>
          <a:stretch>
            <a:fillRect/>
          </a:stretch>
        </p:blipFill>
        <p:spPr>
          <a:xfrm>
            <a:off x="943680" y="709848"/>
            <a:ext cx="4911998" cy="1431888"/>
          </a:xfrm>
          <a:prstGeom prst="rect">
            <a:avLst/>
          </a:prstGeom>
        </p:spPr>
      </p:pic>
      <p:pic>
        <p:nvPicPr>
          <p:cNvPr id="2" name="图片 1"/>
          <p:cNvPicPr>
            <a:picLocks noChangeAspect="1"/>
          </p:cNvPicPr>
          <p:nvPr/>
        </p:nvPicPr>
        <p:blipFill>
          <a:blip r:embed="rId4">
            <a:biLevel thresh="25000"/>
          </a:blip>
          <a:stretch>
            <a:fillRect/>
          </a:stretch>
        </p:blipFill>
        <p:spPr>
          <a:xfrm>
            <a:off x="3913885" y="2523475"/>
            <a:ext cx="2961700" cy="1673534"/>
          </a:xfrm>
          <a:prstGeom prst="rect">
            <a:avLst/>
          </a:prstGeom>
        </p:spPr>
      </p:pic>
    </p:spTree>
    <p:extLst>
      <p:ext uri="{BB962C8B-B14F-4D97-AF65-F5344CB8AC3E}">
        <p14:creationId xmlns:p14="http://schemas.microsoft.com/office/powerpoint/2010/main" val="55282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任意多边形 3"/>
          <p:cNvSpPr/>
          <p:nvPr/>
        </p:nvSpPr>
        <p:spPr>
          <a:xfrm rot="5400000">
            <a:off x="2262555" y="99646"/>
            <a:ext cx="1090247" cy="1090248"/>
          </a:xfrm>
          <a:custGeom>
            <a:avLst/>
            <a:gdLst>
              <a:gd name="connsiteX0" fmla="*/ 0 w 1090247"/>
              <a:gd name="connsiteY0" fmla="*/ 1090248 h 1090248"/>
              <a:gd name="connsiteX1" fmla="*/ 0 w 1090247"/>
              <a:gd name="connsiteY1" fmla="*/ 624256 h 1090248"/>
              <a:gd name="connsiteX2" fmla="*/ 2 w 1090247"/>
              <a:gd name="connsiteY2" fmla="*/ 624256 h 1090248"/>
              <a:gd name="connsiteX3" fmla="*/ 2 w 1090247"/>
              <a:gd name="connsiteY3" fmla="*/ 0 h 1090248"/>
              <a:gd name="connsiteX4" fmla="*/ 465994 w 1090247"/>
              <a:gd name="connsiteY4" fmla="*/ 0 h 1090248"/>
              <a:gd name="connsiteX5" fmla="*/ 465994 w 1090247"/>
              <a:gd name="connsiteY5" fmla="*/ 624256 h 1090248"/>
              <a:gd name="connsiteX6" fmla="*/ 1090247 w 1090247"/>
              <a:gd name="connsiteY6" fmla="*/ 624256 h 1090248"/>
              <a:gd name="connsiteX7" fmla="*/ 1090247 w 1090247"/>
              <a:gd name="connsiteY7" fmla="*/ 1090248 h 10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0247" h="1090248">
                <a:moveTo>
                  <a:pt x="0" y="1090248"/>
                </a:moveTo>
                <a:lnTo>
                  <a:pt x="0" y="624256"/>
                </a:lnTo>
                <a:lnTo>
                  <a:pt x="2" y="624256"/>
                </a:lnTo>
                <a:lnTo>
                  <a:pt x="2" y="0"/>
                </a:lnTo>
                <a:lnTo>
                  <a:pt x="465994" y="0"/>
                </a:lnTo>
                <a:lnTo>
                  <a:pt x="465994" y="624256"/>
                </a:lnTo>
                <a:lnTo>
                  <a:pt x="1090247" y="624256"/>
                </a:lnTo>
                <a:lnTo>
                  <a:pt x="1090247" y="1090248"/>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任意多边形 4"/>
          <p:cNvSpPr/>
          <p:nvPr/>
        </p:nvSpPr>
        <p:spPr>
          <a:xfrm rot="16200000">
            <a:off x="4510394" y="5477606"/>
            <a:ext cx="1090247" cy="1090248"/>
          </a:xfrm>
          <a:custGeom>
            <a:avLst/>
            <a:gdLst>
              <a:gd name="connsiteX0" fmla="*/ 0 w 1090247"/>
              <a:gd name="connsiteY0" fmla="*/ 1090248 h 1090248"/>
              <a:gd name="connsiteX1" fmla="*/ 0 w 1090247"/>
              <a:gd name="connsiteY1" fmla="*/ 624256 h 1090248"/>
              <a:gd name="connsiteX2" fmla="*/ 2 w 1090247"/>
              <a:gd name="connsiteY2" fmla="*/ 624256 h 1090248"/>
              <a:gd name="connsiteX3" fmla="*/ 2 w 1090247"/>
              <a:gd name="connsiteY3" fmla="*/ 0 h 1090248"/>
              <a:gd name="connsiteX4" fmla="*/ 465994 w 1090247"/>
              <a:gd name="connsiteY4" fmla="*/ 0 h 1090248"/>
              <a:gd name="connsiteX5" fmla="*/ 465994 w 1090247"/>
              <a:gd name="connsiteY5" fmla="*/ 624256 h 1090248"/>
              <a:gd name="connsiteX6" fmla="*/ 1090247 w 1090247"/>
              <a:gd name="connsiteY6" fmla="*/ 624256 h 1090248"/>
              <a:gd name="connsiteX7" fmla="*/ 1090247 w 1090247"/>
              <a:gd name="connsiteY7" fmla="*/ 1090248 h 10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0247" h="1090248">
                <a:moveTo>
                  <a:pt x="0" y="1090248"/>
                </a:moveTo>
                <a:lnTo>
                  <a:pt x="0" y="624256"/>
                </a:lnTo>
                <a:lnTo>
                  <a:pt x="2" y="624256"/>
                </a:lnTo>
                <a:lnTo>
                  <a:pt x="2" y="0"/>
                </a:lnTo>
                <a:lnTo>
                  <a:pt x="465994" y="0"/>
                </a:lnTo>
                <a:lnTo>
                  <a:pt x="465994" y="624256"/>
                </a:lnTo>
                <a:lnTo>
                  <a:pt x="1090247" y="624256"/>
                </a:lnTo>
                <a:lnTo>
                  <a:pt x="1090247" y="1090248"/>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任意多边形 5"/>
          <p:cNvSpPr/>
          <p:nvPr/>
        </p:nvSpPr>
        <p:spPr>
          <a:xfrm>
            <a:off x="2262554" y="5477606"/>
            <a:ext cx="1090247" cy="1090248"/>
          </a:xfrm>
          <a:custGeom>
            <a:avLst/>
            <a:gdLst>
              <a:gd name="connsiteX0" fmla="*/ 0 w 1090247"/>
              <a:gd name="connsiteY0" fmla="*/ 1090248 h 1090248"/>
              <a:gd name="connsiteX1" fmla="*/ 0 w 1090247"/>
              <a:gd name="connsiteY1" fmla="*/ 624256 h 1090248"/>
              <a:gd name="connsiteX2" fmla="*/ 2 w 1090247"/>
              <a:gd name="connsiteY2" fmla="*/ 624256 h 1090248"/>
              <a:gd name="connsiteX3" fmla="*/ 2 w 1090247"/>
              <a:gd name="connsiteY3" fmla="*/ 0 h 1090248"/>
              <a:gd name="connsiteX4" fmla="*/ 465994 w 1090247"/>
              <a:gd name="connsiteY4" fmla="*/ 0 h 1090248"/>
              <a:gd name="connsiteX5" fmla="*/ 465994 w 1090247"/>
              <a:gd name="connsiteY5" fmla="*/ 624256 h 1090248"/>
              <a:gd name="connsiteX6" fmla="*/ 1090247 w 1090247"/>
              <a:gd name="connsiteY6" fmla="*/ 624256 h 1090248"/>
              <a:gd name="connsiteX7" fmla="*/ 1090247 w 1090247"/>
              <a:gd name="connsiteY7" fmla="*/ 1090248 h 10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0247" h="1090248">
                <a:moveTo>
                  <a:pt x="0" y="1090248"/>
                </a:moveTo>
                <a:lnTo>
                  <a:pt x="0" y="624256"/>
                </a:lnTo>
                <a:lnTo>
                  <a:pt x="2" y="624256"/>
                </a:lnTo>
                <a:lnTo>
                  <a:pt x="2" y="0"/>
                </a:lnTo>
                <a:lnTo>
                  <a:pt x="465994" y="0"/>
                </a:lnTo>
                <a:lnTo>
                  <a:pt x="465994" y="624256"/>
                </a:lnTo>
                <a:lnTo>
                  <a:pt x="1090247" y="624256"/>
                </a:lnTo>
                <a:lnTo>
                  <a:pt x="1090247" y="1090248"/>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任意多边形 6"/>
          <p:cNvSpPr/>
          <p:nvPr/>
        </p:nvSpPr>
        <p:spPr>
          <a:xfrm rot="10800000">
            <a:off x="4510393" y="99646"/>
            <a:ext cx="1090247" cy="1090248"/>
          </a:xfrm>
          <a:custGeom>
            <a:avLst/>
            <a:gdLst>
              <a:gd name="connsiteX0" fmla="*/ 0 w 1090247"/>
              <a:gd name="connsiteY0" fmla="*/ 1090248 h 1090248"/>
              <a:gd name="connsiteX1" fmla="*/ 0 w 1090247"/>
              <a:gd name="connsiteY1" fmla="*/ 624256 h 1090248"/>
              <a:gd name="connsiteX2" fmla="*/ 2 w 1090247"/>
              <a:gd name="connsiteY2" fmla="*/ 624256 h 1090248"/>
              <a:gd name="connsiteX3" fmla="*/ 2 w 1090247"/>
              <a:gd name="connsiteY3" fmla="*/ 0 h 1090248"/>
              <a:gd name="connsiteX4" fmla="*/ 465994 w 1090247"/>
              <a:gd name="connsiteY4" fmla="*/ 0 h 1090248"/>
              <a:gd name="connsiteX5" fmla="*/ 465994 w 1090247"/>
              <a:gd name="connsiteY5" fmla="*/ 624256 h 1090248"/>
              <a:gd name="connsiteX6" fmla="*/ 1090247 w 1090247"/>
              <a:gd name="connsiteY6" fmla="*/ 624256 h 1090248"/>
              <a:gd name="connsiteX7" fmla="*/ 1090247 w 1090247"/>
              <a:gd name="connsiteY7" fmla="*/ 1090248 h 10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0247" h="1090248">
                <a:moveTo>
                  <a:pt x="0" y="1090248"/>
                </a:moveTo>
                <a:lnTo>
                  <a:pt x="0" y="624256"/>
                </a:lnTo>
                <a:lnTo>
                  <a:pt x="2" y="624256"/>
                </a:lnTo>
                <a:lnTo>
                  <a:pt x="2" y="0"/>
                </a:lnTo>
                <a:lnTo>
                  <a:pt x="465994" y="0"/>
                </a:lnTo>
                <a:lnTo>
                  <a:pt x="465994" y="624256"/>
                </a:lnTo>
                <a:lnTo>
                  <a:pt x="1090247" y="624256"/>
                </a:lnTo>
                <a:lnTo>
                  <a:pt x="1090247" y="1090248"/>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2883877" y="6348047"/>
            <a:ext cx="2329962" cy="0"/>
          </a:xfrm>
          <a:prstGeom prst="line">
            <a:avLst/>
          </a:prstGeom>
          <a:ln w="1047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883877" y="319453"/>
            <a:ext cx="2329962" cy="0"/>
          </a:xfrm>
          <a:prstGeom prst="line">
            <a:avLst/>
          </a:prstGeom>
          <a:ln w="1047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97016" y="413237"/>
            <a:ext cx="0" cy="5495193"/>
          </a:xfrm>
          <a:prstGeom prst="line">
            <a:avLst/>
          </a:prstGeom>
          <a:ln w="146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80236" y="1043471"/>
            <a:ext cx="0" cy="4695091"/>
          </a:xfrm>
          <a:prstGeom prst="line">
            <a:avLst/>
          </a:prstGeom>
          <a:ln w="146050">
            <a:solidFill>
              <a:srgbClr val="7030A0"/>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p:cNvPicPr>
          <p:nvPr/>
        </p:nvPicPr>
        <p:blipFill>
          <a:blip r:embed="rId2"/>
          <a:stretch>
            <a:fillRect/>
          </a:stretch>
        </p:blipFill>
        <p:spPr>
          <a:xfrm>
            <a:off x="7450324" y="2892669"/>
            <a:ext cx="256032" cy="996696"/>
          </a:xfrm>
          <a:prstGeom prst="rect">
            <a:avLst/>
          </a:prstGeom>
        </p:spPr>
      </p:pic>
      <p:pic>
        <p:nvPicPr>
          <p:cNvPr id="2" name="图片 1"/>
          <p:cNvPicPr>
            <a:picLocks/>
          </p:cNvPicPr>
          <p:nvPr/>
        </p:nvPicPr>
        <p:blipFill>
          <a:blip r:embed="rId3"/>
          <a:stretch>
            <a:fillRect/>
          </a:stretch>
        </p:blipFill>
        <p:spPr>
          <a:xfrm>
            <a:off x="6346548" y="4460031"/>
            <a:ext cx="256032" cy="996696"/>
          </a:xfrm>
          <a:prstGeom prst="rect">
            <a:avLst/>
          </a:prstGeom>
        </p:spPr>
      </p:pic>
      <p:pic>
        <p:nvPicPr>
          <p:cNvPr id="3" name="图片 2"/>
          <p:cNvPicPr>
            <a:picLocks noChangeAspect="1"/>
          </p:cNvPicPr>
          <p:nvPr/>
        </p:nvPicPr>
        <p:blipFill>
          <a:blip r:embed="rId4"/>
          <a:stretch>
            <a:fillRect/>
          </a:stretch>
        </p:blipFill>
        <p:spPr>
          <a:xfrm>
            <a:off x="8135808" y="4404724"/>
            <a:ext cx="499384" cy="1943323"/>
          </a:xfrm>
          <a:prstGeom prst="rect">
            <a:avLst/>
          </a:prstGeom>
        </p:spPr>
      </p:pic>
      <p:pic>
        <p:nvPicPr>
          <p:cNvPr id="16" name="图片 15"/>
          <p:cNvPicPr>
            <a:picLocks/>
          </p:cNvPicPr>
          <p:nvPr/>
        </p:nvPicPr>
        <p:blipFill>
          <a:blip r:embed="rId4"/>
          <a:stretch>
            <a:fillRect/>
          </a:stretch>
        </p:blipFill>
        <p:spPr>
          <a:xfrm>
            <a:off x="8198384" y="3079463"/>
            <a:ext cx="256032" cy="996333"/>
          </a:xfrm>
          <a:prstGeom prst="rect">
            <a:avLst/>
          </a:prstGeom>
        </p:spPr>
      </p:pic>
      <p:pic>
        <p:nvPicPr>
          <p:cNvPr id="17" name="图片 16"/>
          <p:cNvPicPr>
            <a:picLocks/>
          </p:cNvPicPr>
          <p:nvPr/>
        </p:nvPicPr>
        <p:blipFill>
          <a:blip r:embed="rId3"/>
          <a:stretch>
            <a:fillRect/>
          </a:stretch>
        </p:blipFill>
        <p:spPr>
          <a:xfrm>
            <a:off x="483640" y="3849768"/>
            <a:ext cx="256032" cy="996696"/>
          </a:xfrm>
          <a:prstGeom prst="rect">
            <a:avLst/>
          </a:prstGeom>
        </p:spPr>
      </p:pic>
      <p:pic>
        <p:nvPicPr>
          <p:cNvPr id="8" name="图片 7"/>
          <p:cNvPicPr>
            <a:picLocks noChangeAspect="1"/>
          </p:cNvPicPr>
          <p:nvPr/>
        </p:nvPicPr>
        <p:blipFill>
          <a:blip r:embed="rId5"/>
          <a:stretch>
            <a:fillRect/>
          </a:stretch>
        </p:blipFill>
        <p:spPr>
          <a:xfrm>
            <a:off x="260901" y="558310"/>
            <a:ext cx="1344187" cy="2602523"/>
          </a:xfrm>
          <a:prstGeom prst="rect">
            <a:avLst/>
          </a:prstGeom>
        </p:spPr>
      </p:pic>
      <p:pic>
        <p:nvPicPr>
          <p:cNvPr id="10" name="图片 9"/>
          <p:cNvPicPr>
            <a:picLocks noChangeAspect="1"/>
          </p:cNvPicPr>
          <p:nvPr/>
        </p:nvPicPr>
        <p:blipFill>
          <a:blip r:embed="rId5"/>
          <a:stretch>
            <a:fillRect/>
          </a:stretch>
        </p:blipFill>
        <p:spPr>
          <a:xfrm>
            <a:off x="3839617" y="655155"/>
            <a:ext cx="439260" cy="1709975"/>
          </a:xfrm>
          <a:prstGeom prst="rect">
            <a:avLst/>
          </a:prstGeom>
        </p:spPr>
      </p:pic>
    </p:spTree>
    <p:extLst>
      <p:ext uri="{BB962C8B-B14F-4D97-AF65-F5344CB8AC3E}">
        <p14:creationId xmlns:p14="http://schemas.microsoft.com/office/powerpoint/2010/main" val="414001732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2950</TotalTime>
  <Words>128</Words>
  <Application>Microsoft Office PowerPoint</Application>
  <PresentationFormat>全屏显示(4:3)</PresentationFormat>
  <Paragraphs>16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Agency FB</vt:lpstr>
      <vt:lpstr>Arial</vt:lpstr>
      <vt:lpstr>Calibri</vt:lpstr>
      <vt:lpstr>Calibri Light</vt:lpstr>
      <vt:lpstr>Death From Above</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Malcolm Wang</dc:creator>
  <cp:lastModifiedBy>Malcolm Wang</cp:lastModifiedBy>
  <cp:revision>51</cp:revision>
  <dcterms:created xsi:type="dcterms:W3CDTF">2016-11-29T02:22:33Z</dcterms:created>
  <dcterms:modified xsi:type="dcterms:W3CDTF">2016-12-06T17:05:56Z</dcterms:modified>
</cp:coreProperties>
</file>