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1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D2F7-D009-44F7-B094-920A4F326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39F6-1CAA-4B95-886E-35F84E75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ECB - Electronic Code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566"/>
            <a:ext cx="9893968" cy="52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6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CTR - Counter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59" y="1294648"/>
            <a:ext cx="7399673" cy="54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5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OFB - Output-Feedback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17023"/>
            <a:ext cx="10295021" cy="49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CBC - Cipher Block Chaining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49357"/>
            <a:ext cx="10368851" cy="47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CFB - Cipher Feedback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560199" cy="45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6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ECB - Electronic Code Book</vt:lpstr>
      <vt:lpstr>CTR - Counter</vt:lpstr>
      <vt:lpstr>OFB - Output-Feedback</vt:lpstr>
      <vt:lpstr>CBC - Cipher Block Chaining</vt:lpstr>
      <vt:lpstr>CFB - Cipher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ECB - Electronic Code Book</dc:title>
  <dc:creator>jin minhao</dc:creator>
  <cp:lastModifiedBy>jin minhao</cp:lastModifiedBy>
  <cp:revision>2</cp:revision>
  <dcterms:created xsi:type="dcterms:W3CDTF">2019-05-28T07:05:28Z</dcterms:created>
  <dcterms:modified xsi:type="dcterms:W3CDTF">2019-05-28T07:11:12Z</dcterms:modified>
</cp:coreProperties>
</file>