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D11E-6436-452E-92AC-AF90F41B9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FE1D-66AB-41A7-A787-E65621D5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0EA0-8479-48A5-8E56-11F902F4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8DD9-C6E6-40BE-BB38-2828C8ED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2627-E67C-4249-BF02-08BBEA29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0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7D5F-8A23-4D5C-AC33-AE74A827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38E4-8B54-4979-8FE9-03D59CE6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096C-B733-44C9-BD32-42D2E98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1D53-626C-481E-BD9A-51CC3B4C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3E21-E5D0-47A2-A5C3-D80EFCA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0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75F21-E097-4778-9B29-769E7C724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22E39-DD3A-41FA-92EC-2ED0C19D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69C5-8B7E-4F17-B1F8-B35B9EA3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9E0A-5D72-4376-96B7-DF7DDFC2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C3E2-9D67-47DD-8C8A-3A7E384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6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3B77-9047-4F99-80E4-9CD9F14B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29FE-E64D-4072-8B18-93C823AC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4E29-9CCD-4123-88CF-77F280A2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4BEE-8986-449F-A064-3F2E4F47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8C54-0C0B-4F0F-B5E5-77C8BA44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0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C3C4-BDEE-446D-B33E-2C89CC79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05D4-1073-4E5B-A507-422A53EB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8DF5-9291-42E8-9B55-F09A644E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24C-BE91-4A4F-8963-4521A74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3347-2721-49C3-9067-7B8FE6E3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47E4-266A-4FCC-91F1-C4B96577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FD4D-4016-4053-ACB3-C6F0CAC54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F1AE-0E68-4968-BAEF-726C9748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E134-C6A6-43F1-8439-229A392A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DD64-FBCF-45DE-B549-D94D5E8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8E0C7-5D1F-43F6-AD43-22D79AC7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68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F077-41A0-4C99-83F2-7D41B8F9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D302-206A-4BDE-A6A3-15B6F933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E1E0E-5C91-45BC-A33E-1CC70447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A8CA1-5910-48F1-9C35-838D1F565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F4A49-9589-4EDC-8694-17D983540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13518-0D2B-473D-B44F-FCD81F35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80890-C41D-4051-9E7A-AEBBBE2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6E6B1-5643-4E2E-B02E-36802C31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214-1B65-463B-B154-D4C8CF4B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7F204-E106-4616-B5F8-0D474260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8D42-1198-4475-808C-991610B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7585-D80D-4A38-9FB9-9EEC1835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AC3DB-1DA5-40D4-8FD2-701637AD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F7554-3E73-4632-926B-1BC92C80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C3B-9B22-4AB5-B3FF-C9F0D08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9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E2FD-8667-44F4-BC79-F330F989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D02F-1F86-4146-8722-4B09C143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E5396-2CC0-47B1-AE10-32AAB4FE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BFFB5-4E55-4EAE-98EB-E23A9FB3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910B-6527-4427-9393-46E12BA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EAC2-15EF-494F-9D6D-7895AEC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1E2C-8EAB-42AE-ABA6-FD503EBF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D890D-16FA-42CA-8CFD-EC21717F9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01898-716C-428A-919B-66A6C922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4F3C-0B43-4CA7-9322-7E779C48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B91E-DA34-4D9A-B87A-54DFDC9D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8440-D42D-4018-AC60-560BE88A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7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D5A2F-0FBE-4883-82F7-FCA0B473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66F22-BD77-4CF8-8047-5816B3A0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5AF5-5DB7-4CC7-ABAA-DD7D7873D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1653-D860-4BCB-B46E-915227535B15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AEFB-4211-4645-A6F1-58696C609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5DCB-2DED-4521-83F5-7DF60B6F9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ED06-BDD4-4A9B-A1F2-3FC1AF5F61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B88CB2-BF69-4CBA-8E41-7523F9CA1AF5}"/>
              </a:ext>
            </a:extLst>
          </p:cNvPr>
          <p:cNvSpPr/>
          <p:nvPr/>
        </p:nvSpPr>
        <p:spPr>
          <a:xfrm>
            <a:off x="4732421" y="873376"/>
            <a:ext cx="6962274" cy="86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3315" marR="3427730" eaLnBrk="0" hangingPunct="0">
              <a:lnSpc>
                <a:spcPct val="105000"/>
              </a:lnSpc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B, E,G 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3315" marR="3427730" eaLnBrk="0" hangingPunct="0">
              <a:lnSpc>
                <a:spcPct val="105000"/>
              </a:lnSpc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R, S, T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0140" eaLnBrk="0" hangingPunct="0">
              <a:lnSpc>
                <a:spcPts val="1370"/>
              </a:lnSpc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 A = 10 AND C = D AND E = F AND A &gt; G;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0D3E0-8465-4E0C-814B-025ACABC9F70}"/>
              </a:ext>
            </a:extLst>
          </p:cNvPr>
          <p:cNvSpPr txBox="1"/>
          <p:nvPr/>
        </p:nvSpPr>
        <p:spPr>
          <a:xfrm>
            <a:off x="1723324" y="720001"/>
            <a:ext cx="12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𝜋</a:t>
            </a:r>
            <a:r>
              <a:rPr lang="en-GB" sz="32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82D69-DD48-4544-8E3D-36155CDA6ABF}"/>
              </a:ext>
            </a:extLst>
          </p:cNvPr>
          <p:cNvCxnSpPr/>
          <p:nvPr/>
        </p:nvCxnSpPr>
        <p:spPr>
          <a:xfrm>
            <a:off x="2350169" y="1455821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F0961E-11FF-4C4C-B8E4-BBB84E846B40}"/>
              </a:ext>
            </a:extLst>
          </p:cNvPr>
          <p:cNvSpPr txBox="1"/>
          <p:nvPr/>
        </p:nvSpPr>
        <p:spPr>
          <a:xfrm>
            <a:off x="441356" y="1940121"/>
            <a:ext cx="416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A = 10 AND C = D AND E = F AND A &gt; G</a:t>
            </a:r>
            <a:endParaRPr lang="en-GB" sz="3200" b="1" dirty="0">
              <a:solidFill>
                <a:srgbClr val="DA4C0C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9BFF8A-C5DA-4307-B2DE-53DD68817673}"/>
              </a:ext>
            </a:extLst>
          </p:cNvPr>
          <p:cNvCxnSpPr/>
          <p:nvPr/>
        </p:nvCxnSpPr>
        <p:spPr>
          <a:xfrm>
            <a:off x="2350169" y="2524896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2A0600-EF5A-47ED-BDB3-FFF70C470BB4}"/>
              </a:ext>
            </a:extLst>
          </p:cNvPr>
          <p:cNvSpPr txBox="1"/>
          <p:nvPr/>
        </p:nvSpPr>
        <p:spPr>
          <a:xfrm>
            <a:off x="2174914" y="3129761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8C4672-7EA4-4058-9B75-E77D844D88B1}"/>
              </a:ext>
            </a:extLst>
          </p:cNvPr>
          <p:cNvCxnSpPr>
            <a:cxnSpLocks/>
          </p:cNvCxnSpPr>
          <p:nvPr/>
        </p:nvCxnSpPr>
        <p:spPr>
          <a:xfrm flipH="1">
            <a:off x="1723324" y="3645956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5AF530-D38E-4824-8F24-73CE1FC3FCC8}"/>
              </a:ext>
            </a:extLst>
          </p:cNvPr>
          <p:cNvSpPr txBox="1"/>
          <p:nvPr/>
        </p:nvSpPr>
        <p:spPr>
          <a:xfrm>
            <a:off x="802940" y="5093915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75ADD-F6A0-4D4D-93DE-BB6E98EF5200}"/>
              </a:ext>
            </a:extLst>
          </p:cNvPr>
          <p:cNvSpPr txBox="1"/>
          <p:nvPr/>
        </p:nvSpPr>
        <p:spPr>
          <a:xfrm>
            <a:off x="1426154" y="4077548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B41CF-599D-43C9-8075-D55AC25A34A9}"/>
              </a:ext>
            </a:extLst>
          </p:cNvPr>
          <p:cNvCxnSpPr>
            <a:cxnSpLocks/>
          </p:cNvCxnSpPr>
          <p:nvPr/>
        </p:nvCxnSpPr>
        <p:spPr>
          <a:xfrm flipH="1">
            <a:off x="1013878" y="4564111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6266C3-A47F-4B06-8765-21FF5835A3AC}"/>
              </a:ext>
            </a:extLst>
          </p:cNvPr>
          <p:cNvCxnSpPr>
            <a:cxnSpLocks/>
          </p:cNvCxnSpPr>
          <p:nvPr/>
        </p:nvCxnSpPr>
        <p:spPr>
          <a:xfrm>
            <a:off x="1776664" y="4546804"/>
            <a:ext cx="427097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8FC1CA-7CB5-4318-9A5B-99DAAD4CD136}"/>
              </a:ext>
            </a:extLst>
          </p:cNvPr>
          <p:cNvSpPr txBox="1"/>
          <p:nvPr/>
        </p:nvSpPr>
        <p:spPr>
          <a:xfrm>
            <a:off x="2153254" y="5093698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B3F030-983F-49D0-886B-1A3A1B10E9D4}"/>
              </a:ext>
            </a:extLst>
          </p:cNvPr>
          <p:cNvCxnSpPr>
            <a:cxnSpLocks/>
          </p:cNvCxnSpPr>
          <p:nvPr/>
        </p:nvCxnSpPr>
        <p:spPr>
          <a:xfrm>
            <a:off x="2525423" y="3641963"/>
            <a:ext cx="451591" cy="5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F78B98-DD3E-44F3-9A3E-C74BFD0D7115}"/>
              </a:ext>
            </a:extLst>
          </p:cNvPr>
          <p:cNvSpPr txBox="1"/>
          <p:nvPr/>
        </p:nvSpPr>
        <p:spPr>
          <a:xfrm>
            <a:off x="2877843" y="4175760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93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9B6C0-01DF-4DC6-B629-31445D26E502}"/>
              </a:ext>
            </a:extLst>
          </p:cNvPr>
          <p:cNvSpPr txBox="1"/>
          <p:nvPr/>
        </p:nvSpPr>
        <p:spPr>
          <a:xfrm>
            <a:off x="1723324" y="197487"/>
            <a:ext cx="12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𝜋</a:t>
            </a:r>
            <a:r>
              <a:rPr lang="en-GB" sz="32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16E23E-147D-4F58-91E2-959049DC14B2}"/>
              </a:ext>
            </a:extLst>
          </p:cNvPr>
          <p:cNvCxnSpPr/>
          <p:nvPr/>
        </p:nvCxnSpPr>
        <p:spPr>
          <a:xfrm>
            <a:off x="2350169" y="933307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2F5FC-9A2C-49A1-A2AD-7B365E705EE2}"/>
              </a:ext>
            </a:extLst>
          </p:cNvPr>
          <p:cNvSpPr txBox="1"/>
          <p:nvPr/>
        </p:nvSpPr>
        <p:spPr>
          <a:xfrm>
            <a:off x="838623" y="1387127"/>
            <a:ext cx="416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C = D AND E = F AND A &gt; G</a:t>
            </a:r>
            <a:endParaRPr lang="en-GB" sz="3200" b="1" dirty="0">
              <a:solidFill>
                <a:srgbClr val="DA4C0C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04979-7D6B-468A-AE9E-31089507015F}"/>
              </a:ext>
            </a:extLst>
          </p:cNvPr>
          <p:cNvCxnSpPr/>
          <p:nvPr/>
        </p:nvCxnSpPr>
        <p:spPr>
          <a:xfrm>
            <a:off x="2350169" y="2002382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C1A2DC-4B92-4DBF-8EA7-E9223F0A2A22}"/>
              </a:ext>
            </a:extLst>
          </p:cNvPr>
          <p:cNvSpPr txBox="1"/>
          <p:nvPr/>
        </p:nvSpPr>
        <p:spPr>
          <a:xfrm>
            <a:off x="2174914" y="2607247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D1B84-A52B-4507-AAD8-A6C209EFE1BB}"/>
              </a:ext>
            </a:extLst>
          </p:cNvPr>
          <p:cNvCxnSpPr>
            <a:cxnSpLocks/>
          </p:cNvCxnSpPr>
          <p:nvPr/>
        </p:nvCxnSpPr>
        <p:spPr>
          <a:xfrm flipH="1">
            <a:off x="1723324" y="3123442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CB2F99-94F8-4B53-BCC8-04C44E82251E}"/>
              </a:ext>
            </a:extLst>
          </p:cNvPr>
          <p:cNvSpPr txBox="1"/>
          <p:nvPr/>
        </p:nvSpPr>
        <p:spPr>
          <a:xfrm>
            <a:off x="838623" y="5659973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4452E-E677-44DC-B1E2-C0D78AD43381}"/>
              </a:ext>
            </a:extLst>
          </p:cNvPr>
          <p:cNvSpPr txBox="1"/>
          <p:nvPr/>
        </p:nvSpPr>
        <p:spPr>
          <a:xfrm>
            <a:off x="1426154" y="3555034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FC46F-B961-42B4-B96D-CFF80FE31AAC}"/>
              </a:ext>
            </a:extLst>
          </p:cNvPr>
          <p:cNvCxnSpPr>
            <a:cxnSpLocks/>
          </p:cNvCxnSpPr>
          <p:nvPr/>
        </p:nvCxnSpPr>
        <p:spPr>
          <a:xfrm flipH="1">
            <a:off x="1013878" y="4041597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83C86-7267-4359-8650-D9C542E5F0CE}"/>
              </a:ext>
            </a:extLst>
          </p:cNvPr>
          <p:cNvCxnSpPr>
            <a:cxnSpLocks/>
          </p:cNvCxnSpPr>
          <p:nvPr/>
        </p:nvCxnSpPr>
        <p:spPr>
          <a:xfrm>
            <a:off x="1776664" y="4024290"/>
            <a:ext cx="427097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BCE9E7-D3F5-4CD5-AEF3-75673C1E2833}"/>
              </a:ext>
            </a:extLst>
          </p:cNvPr>
          <p:cNvSpPr txBox="1"/>
          <p:nvPr/>
        </p:nvSpPr>
        <p:spPr>
          <a:xfrm>
            <a:off x="2153254" y="4571184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F204E-C5C1-4A56-B046-BBDBA8C68F70}"/>
              </a:ext>
            </a:extLst>
          </p:cNvPr>
          <p:cNvCxnSpPr>
            <a:cxnSpLocks/>
          </p:cNvCxnSpPr>
          <p:nvPr/>
        </p:nvCxnSpPr>
        <p:spPr>
          <a:xfrm>
            <a:off x="2525423" y="3119449"/>
            <a:ext cx="451591" cy="5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8A3094-D6B3-4552-952A-F7326EBDA145}"/>
              </a:ext>
            </a:extLst>
          </p:cNvPr>
          <p:cNvSpPr txBox="1"/>
          <p:nvPr/>
        </p:nvSpPr>
        <p:spPr>
          <a:xfrm>
            <a:off x="2877843" y="3653246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96FC3-922D-4A0E-9C61-5AA288FEEB61}"/>
              </a:ext>
            </a:extLst>
          </p:cNvPr>
          <p:cNvSpPr/>
          <p:nvPr/>
        </p:nvSpPr>
        <p:spPr>
          <a:xfrm>
            <a:off x="433430" y="4473189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A = 10 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5D5F4B-014C-4116-A06E-992BDEAF9EA7}"/>
              </a:ext>
            </a:extLst>
          </p:cNvPr>
          <p:cNvCxnSpPr/>
          <p:nvPr/>
        </p:nvCxnSpPr>
        <p:spPr>
          <a:xfrm>
            <a:off x="1013877" y="5057964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D1C6D-0126-4BA4-AE4D-657E57F5D622}"/>
              </a:ext>
            </a:extLst>
          </p:cNvPr>
          <p:cNvSpPr txBox="1"/>
          <p:nvPr/>
        </p:nvSpPr>
        <p:spPr>
          <a:xfrm>
            <a:off x="1723324" y="-183513"/>
            <a:ext cx="12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𝜋</a:t>
            </a:r>
            <a:r>
              <a:rPr lang="en-GB" sz="32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1CC84F-446D-4ED1-B01F-C72C72CED614}"/>
              </a:ext>
            </a:extLst>
          </p:cNvPr>
          <p:cNvCxnSpPr/>
          <p:nvPr/>
        </p:nvCxnSpPr>
        <p:spPr>
          <a:xfrm>
            <a:off x="2350169" y="552307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A190D-4D33-408E-9F48-8B09C33A2E34}"/>
              </a:ext>
            </a:extLst>
          </p:cNvPr>
          <p:cNvCxnSpPr/>
          <p:nvPr/>
        </p:nvCxnSpPr>
        <p:spPr>
          <a:xfrm>
            <a:off x="2350169" y="1621382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D4C3FF-C86F-4E39-95E8-21F2A8DED3EA}"/>
              </a:ext>
            </a:extLst>
          </p:cNvPr>
          <p:cNvSpPr txBox="1"/>
          <p:nvPr/>
        </p:nvSpPr>
        <p:spPr>
          <a:xfrm>
            <a:off x="2174914" y="2226247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6953E6-5C3F-4AE3-9BB2-DD25E6924D87}"/>
              </a:ext>
            </a:extLst>
          </p:cNvPr>
          <p:cNvCxnSpPr>
            <a:cxnSpLocks/>
          </p:cNvCxnSpPr>
          <p:nvPr/>
        </p:nvCxnSpPr>
        <p:spPr>
          <a:xfrm flipH="1">
            <a:off x="1723324" y="2742442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83290-6F7E-4E8D-A6A1-D30CB99C173A}"/>
              </a:ext>
            </a:extLst>
          </p:cNvPr>
          <p:cNvSpPr txBox="1"/>
          <p:nvPr/>
        </p:nvSpPr>
        <p:spPr>
          <a:xfrm>
            <a:off x="838623" y="6369837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C527-103A-4EA2-815F-6E5B25A7A51D}"/>
              </a:ext>
            </a:extLst>
          </p:cNvPr>
          <p:cNvSpPr txBox="1"/>
          <p:nvPr/>
        </p:nvSpPr>
        <p:spPr>
          <a:xfrm>
            <a:off x="1445204" y="4274423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97BCDF-E605-4988-BCA1-878FC91A6D59}"/>
              </a:ext>
            </a:extLst>
          </p:cNvPr>
          <p:cNvCxnSpPr>
            <a:cxnSpLocks/>
          </p:cNvCxnSpPr>
          <p:nvPr/>
        </p:nvCxnSpPr>
        <p:spPr>
          <a:xfrm flipH="1">
            <a:off x="1013878" y="4751461"/>
            <a:ext cx="451590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91C4-230B-4DFC-9599-F0E08A48CDFB}"/>
              </a:ext>
            </a:extLst>
          </p:cNvPr>
          <p:cNvCxnSpPr>
            <a:cxnSpLocks/>
          </p:cNvCxnSpPr>
          <p:nvPr/>
        </p:nvCxnSpPr>
        <p:spPr>
          <a:xfrm>
            <a:off x="1776664" y="4734154"/>
            <a:ext cx="427097" cy="52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287286-FF88-4648-B620-2F5C1D2531C1}"/>
              </a:ext>
            </a:extLst>
          </p:cNvPr>
          <p:cNvSpPr txBox="1"/>
          <p:nvPr/>
        </p:nvSpPr>
        <p:spPr>
          <a:xfrm>
            <a:off x="2153254" y="5281048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F065E-8A0C-4951-BD1E-FC37EDFD8B44}"/>
              </a:ext>
            </a:extLst>
          </p:cNvPr>
          <p:cNvCxnSpPr>
            <a:cxnSpLocks/>
          </p:cNvCxnSpPr>
          <p:nvPr/>
        </p:nvCxnSpPr>
        <p:spPr>
          <a:xfrm>
            <a:off x="2525423" y="2738449"/>
            <a:ext cx="451591" cy="5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0AF193-5440-42A7-AF98-61F363413FC8}"/>
              </a:ext>
            </a:extLst>
          </p:cNvPr>
          <p:cNvSpPr txBox="1"/>
          <p:nvPr/>
        </p:nvSpPr>
        <p:spPr>
          <a:xfrm>
            <a:off x="2877843" y="3272246"/>
            <a:ext cx="35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474AD1-0262-4F1A-A8F7-533898340C82}"/>
              </a:ext>
            </a:extLst>
          </p:cNvPr>
          <p:cNvSpPr/>
          <p:nvPr/>
        </p:nvSpPr>
        <p:spPr>
          <a:xfrm>
            <a:off x="433430" y="5183053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A = 10 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E9694E-5D67-4A09-A41C-220CEB8694BF}"/>
              </a:ext>
            </a:extLst>
          </p:cNvPr>
          <p:cNvCxnSpPr/>
          <p:nvPr/>
        </p:nvCxnSpPr>
        <p:spPr>
          <a:xfrm>
            <a:off x="1013877" y="5767828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1BD6A8-EBB6-48A2-A9EC-5FD2D5C27ACC}"/>
              </a:ext>
            </a:extLst>
          </p:cNvPr>
          <p:cNvSpPr/>
          <p:nvPr/>
        </p:nvSpPr>
        <p:spPr>
          <a:xfrm>
            <a:off x="1028071" y="3203666"/>
            <a:ext cx="1002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C = D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B69A9-D7D7-4BD1-99DD-D62DA3EE3428}"/>
              </a:ext>
            </a:extLst>
          </p:cNvPr>
          <p:cNvSpPr txBox="1"/>
          <p:nvPr/>
        </p:nvSpPr>
        <p:spPr>
          <a:xfrm>
            <a:off x="1295824" y="1006127"/>
            <a:ext cx="221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E = F AND A &gt; G</a:t>
            </a:r>
            <a:endParaRPr lang="en-GB" sz="3200" b="1" dirty="0">
              <a:solidFill>
                <a:srgbClr val="DA4C0C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E5CCE-C192-4B0E-BC0B-DA78DEE22A91}"/>
              </a:ext>
            </a:extLst>
          </p:cNvPr>
          <p:cNvCxnSpPr/>
          <p:nvPr/>
        </p:nvCxnSpPr>
        <p:spPr>
          <a:xfrm>
            <a:off x="1626410" y="3817506"/>
            <a:ext cx="0" cy="62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955F3-325C-4094-B6BA-B2B5FE3037A5}"/>
              </a:ext>
            </a:extLst>
          </p:cNvPr>
          <p:cNvSpPr txBox="1"/>
          <p:nvPr/>
        </p:nvSpPr>
        <p:spPr>
          <a:xfrm>
            <a:off x="2699220" y="-183513"/>
            <a:ext cx="1172740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𝜋</a:t>
            </a:r>
            <a:r>
              <a:rPr lang="en-GB" sz="32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5B1A4E-6FB6-415C-848B-899229AF6A8C}"/>
              </a:ext>
            </a:extLst>
          </p:cNvPr>
          <p:cNvCxnSpPr/>
          <p:nvPr/>
        </p:nvCxnSpPr>
        <p:spPr>
          <a:xfrm>
            <a:off x="3306576" y="407505"/>
            <a:ext cx="0" cy="50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5EB7E2-7F8A-421A-BFDE-1929919C08AC}"/>
              </a:ext>
            </a:extLst>
          </p:cNvPr>
          <p:cNvCxnSpPr/>
          <p:nvPr/>
        </p:nvCxnSpPr>
        <p:spPr>
          <a:xfrm>
            <a:off x="3277466" y="2307597"/>
            <a:ext cx="0" cy="50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20BD61-6F1C-4BC5-8FC0-DC2C975FE5FB}"/>
              </a:ext>
            </a:extLst>
          </p:cNvPr>
          <p:cNvSpPr txBox="1"/>
          <p:nvPr/>
        </p:nvSpPr>
        <p:spPr>
          <a:xfrm>
            <a:off x="3085970" y="2691830"/>
            <a:ext cx="339612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400EF-833D-42B0-8E01-6C2C71AE6BAF}"/>
              </a:ext>
            </a:extLst>
          </p:cNvPr>
          <p:cNvCxnSpPr>
            <a:cxnSpLocks/>
          </p:cNvCxnSpPr>
          <p:nvPr/>
        </p:nvCxnSpPr>
        <p:spPr>
          <a:xfrm flipH="1">
            <a:off x="2648420" y="3106443"/>
            <a:ext cx="437550" cy="4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0AB217-4719-4891-B97B-31BF64084502}"/>
              </a:ext>
            </a:extLst>
          </p:cNvPr>
          <p:cNvSpPr txBox="1"/>
          <p:nvPr/>
        </p:nvSpPr>
        <p:spPr>
          <a:xfrm>
            <a:off x="1791225" y="6020003"/>
            <a:ext cx="339612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3F7D8-F567-43D9-9478-0FC5D91151AB}"/>
              </a:ext>
            </a:extLst>
          </p:cNvPr>
          <p:cNvSpPr txBox="1"/>
          <p:nvPr/>
        </p:nvSpPr>
        <p:spPr>
          <a:xfrm>
            <a:off x="2360490" y="4329295"/>
            <a:ext cx="339612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×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28352A-50AF-4AB3-8576-C509B829A1A9}"/>
              </a:ext>
            </a:extLst>
          </p:cNvPr>
          <p:cNvCxnSpPr>
            <a:cxnSpLocks/>
          </p:cNvCxnSpPr>
          <p:nvPr/>
        </p:nvCxnSpPr>
        <p:spPr>
          <a:xfrm flipH="1">
            <a:off x="1961031" y="4720107"/>
            <a:ext cx="437550" cy="4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52D64-FB80-42A5-AE37-669C68FA8903}"/>
              </a:ext>
            </a:extLst>
          </p:cNvPr>
          <p:cNvCxnSpPr>
            <a:cxnSpLocks/>
          </p:cNvCxnSpPr>
          <p:nvPr/>
        </p:nvCxnSpPr>
        <p:spPr>
          <a:xfrm>
            <a:off x="2700102" y="4706206"/>
            <a:ext cx="413818" cy="4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7AAB3F-CE40-44AA-B1E2-FA6A2421A0CE}"/>
              </a:ext>
            </a:extLst>
          </p:cNvPr>
          <p:cNvSpPr txBox="1"/>
          <p:nvPr/>
        </p:nvSpPr>
        <p:spPr>
          <a:xfrm>
            <a:off x="2945821" y="5042967"/>
            <a:ext cx="339612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03C3D-189B-47A7-BF1C-9FFC269DC603}"/>
              </a:ext>
            </a:extLst>
          </p:cNvPr>
          <p:cNvCxnSpPr>
            <a:cxnSpLocks/>
          </p:cNvCxnSpPr>
          <p:nvPr/>
        </p:nvCxnSpPr>
        <p:spPr>
          <a:xfrm>
            <a:off x="3425581" y="3103236"/>
            <a:ext cx="437551" cy="42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CE4FB8-FBB6-4FBE-905D-5C12B72052FB}"/>
              </a:ext>
            </a:extLst>
          </p:cNvPr>
          <p:cNvSpPr txBox="1"/>
          <p:nvPr/>
        </p:nvSpPr>
        <p:spPr>
          <a:xfrm>
            <a:off x="3693327" y="3471158"/>
            <a:ext cx="339612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97302-F4FF-4395-9435-8F115CEA52CB}"/>
              </a:ext>
            </a:extLst>
          </p:cNvPr>
          <p:cNvSpPr/>
          <p:nvPr/>
        </p:nvSpPr>
        <p:spPr>
          <a:xfrm>
            <a:off x="1429717" y="4954955"/>
            <a:ext cx="1124802" cy="469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A = 10 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088ED-2FB6-4290-9CC0-7FC91B4E1D9B}"/>
              </a:ext>
            </a:extLst>
          </p:cNvPr>
          <p:cNvCxnSpPr/>
          <p:nvPr/>
        </p:nvCxnSpPr>
        <p:spPr>
          <a:xfrm>
            <a:off x="1961030" y="5536463"/>
            <a:ext cx="0" cy="50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5CB08A-8C36-447C-9558-199C2E305576}"/>
              </a:ext>
            </a:extLst>
          </p:cNvPr>
          <p:cNvSpPr/>
          <p:nvPr/>
        </p:nvSpPr>
        <p:spPr>
          <a:xfrm>
            <a:off x="1974783" y="3476903"/>
            <a:ext cx="971038" cy="469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C = D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E812C6-D07A-4D2F-ACF3-DAECCAACD1C5}"/>
              </a:ext>
            </a:extLst>
          </p:cNvPr>
          <p:cNvSpPr txBox="1"/>
          <p:nvPr/>
        </p:nvSpPr>
        <p:spPr>
          <a:xfrm>
            <a:off x="2750902" y="1746277"/>
            <a:ext cx="1092901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E = F</a:t>
            </a:r>
            <a:endParaRPr lang="en-GB" sz="3200" b="1" dirty="0">
              <a:solidFill>
                <a:srgbClr val="DA4C0C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9D1F8B-AA68-4003-959D-1F3172615456}"/>
              </a:ext>
            </a:extLst>
          </p:cNvPr>
          <p:cNvCxnSpPr/>
          <p:nvPr/>
        </p:nvCxnSpPr>
        <p:spPr>
          <a:xfrm>
            <a:off x="2554519" y="3969945"/>
            <a:ext cx="0" cy="50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F990F7-C03E-4244-9F11-B5BD43C34455}"/>
              </a:ext>
            </a:extLst>
          </p:cNvPr>
          <p:cNvSpPr txBox="1"/>
          <p:nvPr/>
        </p:nvSpPr>
        <p:spPr>
          <a:xfrm>
            <a:off x="2750902" y="823675"/>
            <a:ext cx="1168273" cy="46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𝜎 </a:t>
            </a:r>
            <a:r>
              <a:rPr lang="en-GB" b="1" dirty="0">
                <a:solidFill>
                  <a:srgbClr val="DA4C0C"/>
                </a:solidFill>
              </a:rPr>
              <a:t>A &gt; G</a:t>
            </a:r>
            <a:endParaRPr lang="en-GB" sz="3200" b="1" dirty="0">
              <a:solidFill>
                <a:srgbClr val="DA4C0C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9D0F94-CDF9-4951-ABF4-163AD1290FD0}"/>
              </a:ext>
            </a:extLst>
          </p:cNvPr>
          <p:cNvCxnSpPr/>
          <p:nvPr/>
        </p:nvCxnSpPr>
        <p:spPr>
          <a:xfrm>
            <a:off x="3306576" y="1293372"/>
            <a:ext cx="0" cy="50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0C34D-0D43-4834-94FA-3A023013A4CC}"/>
              </a:ext>
            </a:extLst>
          </p:cNvPr>
          <p:cNvSpPr txBox="1"/>
          <p:nvPr/>
        </p:nvSpPr>
        <p:spPr>
          <a:xfrm>
            <a:off x="2071501" y="22739"/>
            <a:ext cx="1297921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𝜋</a:t>
            </a:r>
            <a:r>
              <a:rPr lang="en-GB" sz="20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5A26FD-4385-45C3-A342-EBFB22E5BE64}"/>
              </a:ext>
            </a:extLst>
          </p:cNvPr>
          <p:cNvCxnSpPr/>
          <p:nvPr/>
        </p:nvCxnSpPr>
        <p:spPr>
          <a:xfrm>
            <a:off x="2517388" y="393389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7A4EE-2C96-487C-92E2-A559A2BB8FFB}"/>
              </a:ext>
            </a:extLst>
          </p:cNvPr>
          <p:cNvCxnSpPr/>
          <p:nvPr/>
        </p:nvCxnSpPr>
        <p:spPr>
          <a:xfrm>
            <a:off x="2517388" y="1976431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172207-FE34-4287-902E-59DBF46CBDB2}"/>
              </a:ext>
            </a:extLst>
          </p:cNvPr>
          <p:cNvSpPr txBox="1"/>
          <p:nvPr/>
        </p:nvSpPr>
        <p:spPr>
          <a:xfrm>
            <a:off x="2329457" y="2393843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ABEB9-45DC-4CDE-B84D-898C73CF9418}"/>
              </a:ext>
            </a:extLst>
          </p:cNvPr>
          <p:cNvCxnSpPr>
            <a:cxnSpLocks/>
          </p:cNvCxnSpPr>
          <p:nvPr/>
        </p:nvCxnSpPr>
        <p:spPr>
          <a:xfrm flipH="1">
            <a:off x="1845201" y="2750065"/>
            <a:ext cx="484256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AF509F-37A6-4E9D-991F-102D96E838A5}"/>
              </a:ext>
            </a:extLst>
          </p:cNvPr>
          <p:cNvSpPr txBox="1"/>
          <p:nvPr/>
        </p:nvSpPr>
        <p:spPr>
          <a:xfrm>
            <a:off x="845826" y="6327801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4BDDD-CB47-4A16-9D7F-3CF51AD0C7B6}"/>
              </a:ext>
            </a:extLst>
          </p:cNvPr>
          <p:cNvSpPr txBox="1"/>
          <p:nvPr/>
        </p:nvSpPr>
        <p:spPr>
          <a:xfrm>
            <a:off x="1582197" y="4799143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×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0BB60B-A0ED-4D7F-81EB-9910353F0EB3}"/>
              </a:ext>
            </a:extLst>
          </p:cNvPr>
          <p:cNvCxnSpPr>
            <a:cxnSpLocks/>
          </p:cNvCxnSpPr>
          <p:nvPr/>
        </p:nvCxnSpPr>
        <p:spPr>
          <a:xfrm flipH="1">
            <a:off x="1084439" y="5096591"/>
            <a:ext cx="484256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FDFFDA-B18B-4FD3-82FD-D8ECBEBB01CD}"/>
              </a:ext>
            </a:extLst>
          </p:cNvPr>
          <p:cNvCxnSpPr>
            <a:cxnSpLocks/>
          </p:cNvCxnSpPr>
          <p:nvPr/>
        </p:nvCxnSpPr>
        <p:spPr>
          <a:xfrm>
            <a:off x="1902399" y="5084648"/>
            <a:ext cx="457990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F9FD5A-F994-46EB-AAFF-D7DBDA87D8E1}"/>
              </a:ext>
            </a:extLst>
          </p:cNvPr>
          <p:cNvSpPr txBox="1"/>
          <p:nvPr/>
        </p:nvSpPr>
        <p:spPr>
          <a:xfrm>
            <a:off x="2261944" y="5473025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5BFC4-3D30-4B19-BC9A-54EEA73AF793}"/>
              </a:ext>
            </a:extLst>
          </p:cNvPr>
          <p:cNvCxnSpPr>
            <a:cxnSpLocks/>
          </p:cNvCxnSpPr>
          <p:nvPr/>
        </p:nvCxnSpPr>
        <p:spPr>
          <a:xfrm>
            <a:off x="2705319" y="2747309"/>
            <a:ext cx="484256" cy="36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C2FE3F-F487-4B55-B366-79211E886489}"/>
              </a:ext>
            </a:extLst>
          </p:cNvPr>
          <p:cNvSpPr/>
          <p:nvPr/>
        </p:nvSpPr>
        <p:spPr>
          <a:xfrm>
            <a:off x="631296" y="5446498"/>
            <a:ext cx="1236128" cy="370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A = 10 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5A4814-2B2F-45C9-BFF4-796D2F2939A2}"/>
              </a:ext>
            </a:extLst>
          </p:cNvPr>
          <p:cNvCxnSpPr/>
          <p:nvPr/>
        </p:nvCxnSpPr>
        <p:spPr>
          <a:xfrm>
            <a:off x="1033758" y="5866595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BD161C-CA61-42DA-ABE7-7758495BAF4F}"/>
              </a:ext>
            </a:extLst>
          </p:cNvPr>
          <p:cNvSpPr/>
          <p:nvPr/>
        </p:nvSpPr>
        <p:spPr>
          <a:xfrm>
            <a:off x="1306622" y="4028977"/>
            <a:ext cx="1077157" cy="370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C = D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00047-B3EE-41D0-8E77-D476DC9DDBD0}"/>
              </a:ext>
            </a:extLst>
          </p:cNvPr>
          <p:cNvSpPr txBox="1"/>
          <p:nvPr/>
        </p:nvSpPr>
        <p:spPr>
          <a:xfrm>
            <a:off x="2131395" y="1588572"/>
            <a:ext cx="93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E = F</a:t>
            </a:r>
            <a:endParaRPr lang="en-GB" sz="2000" b="1" dirty="0">
              <a:solidFill>
                <a:srgbClr val="DA4C0C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3F16A9-0453-4F11-BF9C-23FF85C7ADFC}"/>
              </a:ext>
            </a:extLst>
          </p:cNvPr>
          <p:cNvCxnSpPr/>
          <p:nvPr/>
        </p:nvCxnSpPr>
        <p:spPr>
          <a:xfrm>
            <a:off x="1741277" y="4452077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13294C9-E355-4ACA-BFBE-8F8FD50D7249}"/>
              </a:ext>
            </a:extLst>
          </p:cNvPr>
          <p:cNvSpPr txBox="1"/>
          <p:nvPr/>
        </p:nvSpPr>
        <p:spPr>
          <a:xfrm>
            <a:off x="2131394" y="809678"/>
            <a:ext cx="90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A &gt; G</a:t>
            </a:r>
            <a:endParaRPr lang="en-GB" sz="2000" b="1" dirty="0">
              <a:solidFill>
                <a:srgbClr val="DA4C0C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C8CA90-E8C2-4C6F-AFE1-F1E05A3AE45C}"/>
              </a:ext>
            </a:extLst>
          </p:cNvPr>
          <p:cNvCxnSpPr/>
          <p:nvPr/>
        </p:nvCxnSpPr>
        <p:spPr>
          <a:xfrm>
            <a:off x="2514404" y="1165431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E668452-090F-4F65-9018-866EA7CFF1D9}"/>
              </a:ext>
            </a:extLst>
          </p:cNvPr>
          <p:cNvSpPr txBox="1"/>
          <p:nvPr/>
        </p:nvSpPr>
        <p:spPr>
          <a:xfrm>
            <a:off x="3037934" y="3090260"/>
            <a:ext cx="34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DEE362-27F6-4CC0-A1B6-17FAEF2B9BA0}"/>
              </a:ext>
            </a:extLst>
          </p:cNvPr>
          <p:cNvCxnSpPr/>
          <p:nvPr/>
        </p:nvCxnSpPr>
        <p:spPr>
          <a:xfrm>
            <a:off x="1737574" y="3675035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C807CC-8655-4FFD-9F4B-049898754265}"/>
              </a:ext>
            </a:extLst>
          </p:cNvPr>
          <p:cNvSpPr txBox="1"/>
          <p:nvPr/>
        </p:nvSpPr>
        <p:spPr>
          <a:xfrm>
            <a:off x="1286743" y="3154884"/>
            <a:ext cx="129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𝜋</a:t>
            </a:r>
            <a:r>
              <a:rPr lang="en-GB" sz="2000" b="1" baseline="-25000" dirty="0">
                <a:solidFill>
                  <a:schemeClr val="accent1"/>
                </a:solidFill>
              </a:rPr>
              <a:t>A, B, E</a:t>
            </a:r>
          </a:p>
        </p:txBody>
      </p:sp>
    </p:spTree>
    <p:extLst>
      <p:ext uri="{BB962C8B-B14F-4D97-AF65-F5344CB8AC3E}">
        <p14:creationId xmlns:p14="http://schemas.microsoft.com/office/powerpoint/2010/main" val="3981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E4B5B-D5B4-4723-BF3B-714A73FAFFBC}"/>
              </a:ext>
            </a:extLst>
          </p:cNvPr>
          <p:cNvSpPr txBox="1"/>
          <p:nvPr/>
        </p:nvSpPr>
        <p:spPr>
          <a:xfrm>
            <a:off x="1505277" y="3110445"/>
            <a:ext cx="7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⋈</a:t>
            </a:r>
            <a:r>
              <a:rPr lang="en-GB" b="1" baseline="-25000" dirty="0">
                <a:solidFill>
                  <a:srgbClr val="DA4C0C"/>
                </a:solidFill>
              </a:rPr>
              <a:t>C = D</a:t>
            </a:r>
            <a:endParaRPr lang="en-GB" sz="2000" b="1" dirty="0">
              <a:solidFill>
                <a:srgbClr val="DA4C0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FDC2D-2D3B-464D-AF4E-0F03BF8F3C90}"/>
              </a:ext>
            </a:extLst>
          </p:cNvPr>
          <p:cNvSpPr txBox="1"/>
          <p:nvPr/>
        </p:nvSpPr>
        <p:spPr>
          <a:xfrm>
            <a:off x="2158467" y="1513355"/>
            <a:ext cx="7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⋈</a:t>
            </a:r>
            <a:r>
              <a:rPr lang="en-GB" b="1" baseline="-25000" dirty="0">
                <a:solidFill>
                  <a:srgbClr val="DA4C0C"/>
                </a:solidFill>
              </a:rPr>
              <a:t>E = F</a:t>
            </a:r>
            <a:endParaRPr lang="en-GB" sz="2000" b="1" dirty="0">
              <a:solidFill>
                <a:srgbClr val="DA4C0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5BD99-55B0-474A-A62F-32F13864828C}"/>
              </a:ext>
            </a:extLst>
          </p:cNvPr>
          <p:cNvSpPr txBox="1"/>
          <p:nvPr/>
        </p:nvSpPr>
        <p:spPr>
          <a:xfrm>
            <a:off x="2071501" y="22739"/>
            <a:ext cx="1297921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𝜋</a:t>
            </a:r>
            <a:r>
              <a:rPr lang="en-GB" sz="2000" b="1" baseline="-25000" dirty="0">
                <a:solidFill>
                  <a:schemeClr val="accent1"/>
                </a:solidFill>
              </a:rPr>
              <a:t>B, E, 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B1F082-34E0-423D-861D-867FC5453EFC}"/>
              </a:ext>
            </a:extLst>
          </p:cNvPr>
          <p:cNvCxnSpPr/>
          <p:nvPr/>
        </p:nvCxnSpPr>
        <p:spPr>
          <a:xfrm>
            <a:off x="2517388" y="393389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5D836E-E8CC-457A-A694-6BBA3646A772}"/>
              </a:ext>
            </a:extLst>
          </p:cNvPr>
          <p:cNvCxnSpPr>
            <a:cxnSpLocks/>
          </p:cNvCxnSpPr>
          <p:nvPr/>
        </p:nvCxnSpPr>
        <p:spPr>
          <a:xfrm flipH="1">
            <a:off x="1861214" y="1977310"/>
            <a:ext cx="484256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27D0FB-118F-49D7-98DB-2A74B225870A}"/>
              </a:ext>
            </a:extLst>
          </p:cNvPr>
          <p:cNvSpPr txBox="1"/>
          <p:nvPr/>
        </p:nvSpPr>
        <p:spPr>
          <a:xfrm>
            <a:off x="1103764" y="4786051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4CD302-88B3-4BB5-9C39-6565A22E3318}"/>
              </a:ext>
            </a:extLst>
          </p:cNvPr>
          <p:cNvCxnSpPr>
            <a:cxnSpLocks/>
          </p:cNvCxnSpPr>
          <p:nvPr/>
        </p:nvCxnSpPr>
        <p:spPr>
          <a:xfrm flipH="1">
            <a:off x="1238454" y="3551078"/>
            <a:ext cx="484256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5A83CC-0092-4993-B1E1-72B96F27D662}"/>
              </a:ext>
            </a:extLst>
          </p:cNvPr>
          <p:cNvCxnSpPr>
            <a:cxnSpLocks/>
          </p:cNvCxnSpPr>
          <p:nvPr/>
        </p:nvCxnSpPr>
        <p:spPr>
          <a:xfrm>
            <a:off x="2056414" y="3539135"/>
            <a:ext cx="457990" cy="365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CB1ECB-0F00-458E-AA10-B46B8B2123E0}"/>
              </a:ext>
            </a:extLst>
          </p:cNvPr>
          <p:cNvSpPr txBox="1"/>
          <p:nvPr/>
        </p:nvSpPr>
        <p:spPr>
          <a:xfrm>
            <a:off x="2345470" y="3954195"/>
            <a:ext cx="375864" cy="3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E9FD2-5D3C-42B2-8344-A53B68652EB6}"/>
              </a:ext>
            </a:extLst>
          </p:cNvPr>
          <p:cNvCxnSpPr>
            <a:cxnSpLocks/>
          </p:cNvCxnSpPr>
          <p:nvPr/>
        </p:nvCxnSpPr>
        <p:spPr>
          <a:xfrm>
            <a:off x="2721332" y="1974554"/>
            <a:ext cx="484256" cy="36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F323E-E38D-4E43-B473-B0EF6091EA17}"/>
              </a:ext>
            </a:extLst>
          </p:cNvPr>
          <p:cNvSpPr/>
          <p:nvPr/>
        </p:nvSpPr>
        <p:spPr>
          <a:xfrm>
            <a:off x="889234" y="3904748"/>
            <a:ext cx="1236128" cy="370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A = 10 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9D849-2663-4130-B813-B2331454E0DB}"/>
              </a:ext>
            </a:extLst>
          </p:cNvPr>
          <p:cNvCxnSpPr/>
          <p:nvPr/>
        </p:nvCxnSpPr>
        <p:spPr>
          <a:xfrm>
            <a:off x="1291696" y="4324845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16BA93-27AB-4238-97A7-FDFDFA0FB691}"/>
              </a:ext>
            </a:extLst>
          </p:cNvPr>
          <p:cNvSpPr txBox="1"/>
          <p:nvPr/>
        </p:nvSpPr>
        <p:spPr>
          <a:xfrm>
            <a:off x="2131394" y="809678"/>
            <a:ext cx="90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𝜎 </a:t>
            </a:r>
            <a:r>
              <a:rPr lang="en-GB" sz="1200" b="1" dirty="0">
                <a:solidFill>
                  <a:srgbClr val="DA4C0C"/>
                </a:solidFill>
              </a:rPr>
              <a:t>A &gt; G</a:t>
            </a:r>
            <a:endParaRPr lang="en-GB" sz="2000" b="1" dirty="0">
              <a:solidFill>
                <a:srgbClr val="DA4C0C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27D8E-F047-4434-B8E4-6DC143BE53F4}"/>
              </a:ext>
            </a:extLst>
          </p:cNvPr>
          <p:cNvCxnSpPr/>
          <p:nvPr/>
        </p:nvCxnSpPr>
        <p:spPr>
          <a:xfrm>
            <a:off x="2514404" y="1165431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A597FE-82CA-4621-A9C5-114748C171CD}"/>
              </a:ext>
            </a:extLst>
          </p:cNvPr>
          <p:cNvSpPr txBox="1"/>
          <p:nvPr/>
        </p:nvSpPr>
        <p:spPr>
          <a:xfrm>
            <a:off x="3064081" y="2353909"/>
            <a:ext cx="34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8903AB-848E-4041-A574-D6D3007228C6}"/>
              </a:ext>
            </a:extLst>
          </p:cNvPr>
          <p:cNvCxnSpPr/>
          <p:nvPr/>
        </p:nvCxnSpPr>
        <p:spPr>
          <a:xfrm>
            <a:off x="1917226" y="2788980"/>
            <a:ext cx="0" cy="431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86E225-8C55-4D27-8395-19382D7B15E8}"/>
              </a:ext>
            </a:extLst>
          </p:cNvPr>
          <p:cNvSpPr txBox="1"/>
          <p:nvPr/>
        </p:nvSpPr>
        <p:spPr>
          <a:xfrm>
            <a:off x="1466395" y="2268829"/>
            <a:ext cx="129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𝜋</a:t>
            </a:r>
            <a:r>
              <a:rPr lang="en-GB" sz="2000" b="1" baseline="-25000" dirty="0">
                <a:solidFill>
                  <a:schemeClr val="accent1"/>
                </a:solidFill>
              </a:rPr>
              <a:t>A, B, E</a:t>
            </a:r>
          </a:p>
        </p:txBody>
      </p:sp>
    </p:spTree>
    <p:extLst>
      <p:ext uri="{BB962C8B-B14F-4D97-AF65-F5344CB8AC3E}">
        <p14:creationId xmlns:p14="http://schemas.microsoft.com/office/powerpoint/2010/main" val="105239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C531365-BBA5-4448-B633-5D0D04141778}"/>
              </a:ext>
            </a:extLst>
          </p:cNvPr>
          <p:cNvGrpSpPr/>
          <p:nvPr/>
        </p:nvGrpSpPr>
        <p:grpSpPr>
          <a:xfrm>
            <a:off x="4479654" y="1133860"/>
            <a:ext cx="3101472" cy="4821864"/>
            <a:chOff x="1367602" y="1540261"/>
            <a:chExt cx="2488404" cy="35060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44242B-A100-4693-A9FF-46EAD0FD24DC}"/>
                </a:ext>
              </a:extLst>
            </p:cNvPr>
            <p:cNvSpPr txBox="1"/>
            <p:nvPr/>
          </p:nvSpPr>
          <p:spPr>
            <a:xfrm>
              <a:off x="2164075" y="2287816"/>
              <a:ext cx="711873" cy="33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⋈</a:t>
              </a:r>
              <a:r>
                <a:rPr lang="en-GB" sz="2400" b="1" baseline="-25000" dirty="0">
                  <a:solidFill>
                    <a:srgbClr val="DA4C0C"/>
                  </a:solidFill>
                </a:rPr>
                <a:t>C = D</a:t>
              </a:r>
              <a:endParaRPr lang="en-GB" sz="2800" b="1" dirty="0">
                <a:solidFill>
                  <a:srgbClr val="DA4C0C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9A229-C694-4718-8A59-F84FB03F050E}"/>
                </a:ext>
              </a:extLst>
            </p:cNvPr>
            <p:cNvSpPr txBox="1"/>
            <p:nvPr/>
          </p:nvSpPr>
          <p:spPr>
            <a:xfrm>
              <a:off x="2305268" y="1540261"/>
              <a:ext cx="578836" cy="38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𝜋</a:t>
              </a:r>
              <a:r>
                <a:rPr lang="en-GB" sz="2800" b="1" baseline="-25000" dirty="0">
                  <a:solidFill>
                    <a:schemeClr val="accent1"/>
                  </a:solidFill>
                </a:rPr>
                <a:t>*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34B618-0F56-49BF-91CE-52EEF5301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822" y="2751771"/>
              <a:ext cx="484256" cy="3656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979BB4-5D6C-45FE-B71A-752A23A22B8D}"/>
                </a:ext>
              </a:extLst>
            </p:cNvPr>
            <p:cNvSpPr txBox="1"/>
            <p:nvPr/>
          </p:nvSpPr>
          <p:spPr>
            <a:xfrm>
              <a:off x="1673281" y="4665868"/>
              <a:ext cx="375864" cy="38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20A41F-2BB0-4940-9D6E-F2CA890A1649}"/>
                </a:ext>
              </a:extLst>
            </p:cNvPr>
            <p:cNvCxnSpPr>
              <a:cxnSpLocks/>
            </p:cNvCxnSpPr>
            <p:nvPr/>
          </p:nvCxnSpPr>
          <p:spPr>
            <a:xfrm>
              <a:off x="2726940" y="2749015"/>
              <a:ext cx="484256" cy="368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9C2023-58CA-4508-8ADD-9758F135A135}"/>
                </a:ext>
              </a:extLst>
            </p:cNvPr>
            <p:cNvCxnSpPr/>
            <p:nvPr/>
          </p:nvCxnSpPr>
          <p:spPr>
            <a:xfrm>
              <a:off x="1861213" y="4234117"/>
              <a:ext cx="0" cy="431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4823A1C-BC71-4B21-A693-FC1D541AE932}"/>
                </a:ext>
              </a:extLst>
            </p:cNvPr>
            <p:cNvCxnSpPr/>
            <p:nvPr/>
          </p:nvCxnSpPr>
          <p:spPr>
            <a:xfrm>
              <a:off x="2520012" y="1939892"/>
              <a:ext cx="0" cy="431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14AE8D-94C3-4F59-BBCB-BF5BB33FE50F}"/>
                </a:ext>
              </a:extLst>
            </p:cNvPr>
            <p:cNvCxnSpPr/>
            <p:nvPr/>
          </p:nvCxnSpPr>
          <p:spPr>
            <a:xfrm>
              <a:off x="3221156" y="4205632"/>
              <a:ext cx="0" cy="431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538839-EA40-4677-9608-4AAB4C38251B}"/>
                </a:ext>
              </a:extLst>
            </p:cNvPr>
            <p:cNvSpPr txBox="1"/>
            <p:nvPr/>
          </p:nvSpPr>
          <p:spPr>
            <a:xfrm>
              <a:off x="3061014" y="4637383"/>
              <a:ext cx="345900" cy="38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C775DE-3C42-453F-81AE-701DB111CC56}"/>
                </a:ext>
              </a:extLst>
            </p:cNvPr>
            <p:cNvSpPr/>
            <p:nvPr/>
          </p:nvSpPr>
          <p:spPr>
            <a:xfrm>
              <a:off x="1521754" y="3831752"/>
              <a:ext cx="630465" cy="3356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/>
                <a:t>𝜎</a:t>
              </a:r>
              <a:r>
                <a:rPr lang="en-GB" sz="2400" b="1" baseline="-25000" dirty="0">
                  <a:solidFill>
                    <a:srgbClr val="DA4C0C"/>
                  </a:solidFill>
                </a:rPr>
                <a:t>B = 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211229-0B67-4000-AE3C-032893971A75}"/>
                </a:ext>
              </a:extLst>
            </p:cNvPr>
            <p:cNvCxnSpPr/>
            <p:nvPr/>
          </p:nvCxnSpPr>
          <p:spPr>
            <a:xfrm>
              <a:off x="1888739" y="3522917"/>
              <a:ext cx="0" cy="431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82D91-4C85-4BA6-A778-33A1861310C3}"/>
                </a:ext>
              </a:extLst>
            </p:cNvPr>
            <p:cNvSpPr/>
            <p:nvPr/>
          </p:nvSpPr>
          <p:spPr>
            <a:xfrm>
              <a:off x="1367602" y="3150417"/>
              <a:ext cx="1061321" cy="3356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/>
                <a:t>Sort on C</a:t>
              </a:r>
              <a:endParaRPr lang="en-GB" sz="2400" b="1" baseline="-25000" dirty="0">
                <a:solidFill>
                  <a:srgbClr val="DA4C0C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672EB3-2F7A-45B7-B900-D1E3C5A96CCE}"/>
                </a:ext>
              </a:extLst>
            </p:cNvPr>
            <p:cNvSpPr/>
            <p:nvPr/>
          </p:nvSpPr>
          <p:spPr>
            <a:xfrm>
              <a:off x="2915974" y="3829387"/>
              <a:ext cx="779657" cy="3356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/>
                <a:t>𝜎</a:t>
              </a:r>
              <a:r>
                <a:rPr lang="en-GB" sz="2400" b="1" baseline="-25000" dirty="0">
                  <a:solidFill>
                    <a:srgbClr val="DA4C0C"/>
                  </a:solidFill>
                </a:rPr>
                <a:t>E = 100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ABB0014-C771-4C83-A3BF-400A8FA59267}"/>
                </a:ext>
              </a:extLst>
            </p:cNvPr>
            <p:cNvCxnSpPr/>
            <p:nvPr/>
          </p:nvCxnSpPr>
          <p:spPr>
            <a:xfrm>
              <a:off x="3233964" y="3522917"/>
              <a:ext cx="0" cy="431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A7DE32-6AC0-4D52-9D64-9F450B333FE5}"/>
                </a:ext>
              </a:extLst>
            </p:cNvPr>
            <p:cNvSpPr/>
            <p:nvPr/>
          </p:nvSpPr>
          <p:spPr>
            <a:xfrm>
              <a:off x="2774107" y="3130269"/>
              <a:ext cx="1081899" cy="3356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/>
                <a:t>Sort on D</a:t>
              </a:r>
              <a:endParaRPr lang="en-GB" sz="2400" b="1" baseline="-25000" dirty="0">
                <a:solidFill>
                  <a:srgbClr val="DA4C0C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407FE9-5E31-47EA-8E7E-C126D893A5C2}"/>
              </a:ext>
            </a:extLst>
          </p:cNvPr>
          <p:cNvSpPr txBox="1"/>
          <p:nvPr/>
        </p:nvSpPr>
        <p:spPr>
          <a:xfrm>
            <a:off x="7245917" y="3912760"/>
            <a:ext cx="9994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701FC-7BCA-4197-97F8-4C8AD450B499}"/>
              </a:ext>
            </a:extLst>
          </p:cNvPr>
          <p:cNvSpPr txBox="1"/>
          <p:nvPr/>
        </p:nvSpPr>
        <p:spPr>
          <a:xfrm>
            <a:off x="3871226" y="2730071"/>
            <a:ext cx="937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pipeline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AC6F8-5331-408D-A142-D852FC2FAFDF}"/>
              </a:ext>
            </a:extLst>
          </p:cNvPr>
          <p:cNvSpPr txBox="1"/>
          <p:nvPr/>
        </p:nvSpPr>
        <p:spPr>
          <a:xfrm>
            <a:off x="3883022" y="3910020"/>
            <a:ext cx="937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pipeline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2C15A-7E68-42E5-9064-73A0664FDA2F}"/>
              </a:ext>
            </a:extLst>
          </p:cNvPr>
          <p:cNvSpPr txBox="1"/>
          <p:nvPr/>
        </p:nvSpPr>
        <p:spPr>
          <a:xfrm>
            <a:off x="7245917" y="2747101"/>
            <a:ext cx="937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pipeline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063833-9DC1-4F33-B444-9DB05748FB80}"/>
              </a:ext>
            </a:extLst>
          </p:cNvPr>
          <p:cNvSpPr txBox="1"/>
          <p:nvPr/>
        </p:nvSpPr>
        <p:spPr>
          <a:xfrm>
            <a:off x="3998863" y="4394083"/>
            <a:ext cx="5305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5ED5E-AC39-4043-81B2-4EA9A6722D53}"/>
              </a:ext>
            </a:extLst>
          </p:cNvPr>
          <p:cNvSpPr txBox="1"/>
          <p:nvPr/>
        </p:nvSpPr>
        <p:spPr>
          <a:xfrm>
            <a:off x="7712549" y="3271571"/>
            <a:ext cx="5305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0CF51-D3B0-41E3-AA1A-EA619F709129}"/>
              </a:ext>
            </a:extLst>
          </p:cNvPr>
          <p:cNvSpPr txBox="1"/>
          <p:nvPr/>
        </p:nvSpPr>
        <p:spPr>
          <a:xfrm>
            <a:off x="3949084" y="3332961"/>
            <a:ext cx="5305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5EB735-470D-458B-99C0-9030A6B481C7}"/>
              </a:ext>
            </a:extLst>
          </p:cNvPr>
          <p:cNvSpPr txBox="1"/>
          <p:nvPr/>
        </p:nvSpPr>
        <p:spPr>
          <a:xfrm>
            <a:off x="7410273" y="4396853"/>
            <a:ext cx="5305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F420B0-3054-4296-ADD6-F259F18D85E2}"/>
              </a:ext>
            </a:extLst>
          </p:cNvPr>
          <p:cNvSpPr txBox="1"/>
          <p:nvPr/>
        </p:nvSpPr>
        <p:spPr>
          <a:xfrm>
            <a:off x="6296103" y="2092805"/>
            <a:ext cx="53057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40458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242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Minhao Jin</dc:creator>
  <cp:lastModifiedBy>Jin, Minhao</cp:lastModifiedBy>
  <cp:revision>25</cp:revision>
  <dcterms:created xsi:type="dcterms:W3CDTF">2019-11-18T21:42:32Z</dcterms:created>
  <dcterms:modified xsi:type="dcterms:W3CDTF">2019-12-02T21:16:15Z</dcterms:modified>
</cp:coreProperties>
</file>