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uHUSfW478UYDbbmynIovC3w3+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fafb845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efafb845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b5583c9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fb5583c9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fda1c1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efda1c1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6d57eea5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e6d57eea5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6d57eea5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e6d57eea5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6d57eea5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1e6d57eea5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6d57eea5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6d57eea5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6d57eea5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e6d57eea5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fafb8451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efafb8451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miro.com/app/board/uXjVMMzHNlw" TargetMode="External"/><Relationship Id="rId5" Type="http://schemas.openxmlformats.org/officeDocument/2006/relationships/hyperlink" Target="https://miro.com/app/board/uXjVM0wmPKw" TargetMode="External"/><Relationship Id="rId6" Type="http://schemas.openxmlformats.org/officeDocument/2006/relationships/hyperlink" Target="https://miro.com/app/board/uXjVMvxfnLA" TargetMode="External"/><Relationship Id="rId7" Type="http://schemas.openxmlformats.org/officeDocument/2006/relationships/hyperlink" Target="https://github.com/orgs/terceiro-setor-opensource/projects/15/views/1" TargetMode="External"/><Relationship Id="rId8" Type="http://schemas.openxmlformats.org/officeDocument/2006/relationships/hyperlink" Target="https://github.com/terceiro-setor-opensource/mba-es-25-grupo-0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cnnbrasil.com.br/tudo-sobre/animais/" TargetMode="External"/><Relationship Id="rId5" Type="http://schemas.openxmlformats.org/officeDocument/2006/relationships/hyperlink" Target="https://www.cnnbrasil.com.br/nacional/brasil-tem-quase-185-mil-animais-resgatados-por-ongs-diz-institut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ydomain.com/api/customers?version=2.0" TargetMode="External"/><Relationship Id="rId5" Type="http://schemas.openxmlformats.org/officeDocument/2006/relationships/hyperlink" Target="https://mydomain.com/api/customers?version=2.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ydomain.com/api/customers?version=2.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figma.com/file/VJ8NnYhk62dRqh6Wc0Khc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0" y="-22156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"/>
          <p:cNvSpPr txBox="1"/>
          <p:nvPr>
            <p:ph type="ctrTitle"/>
          </p:nvPr>
        </p:nvSpPr>
        <p:spPr>
          <a:xfrm>
            <a:off x="965250" y="476395"/>
            <a:ext cx="102615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</a:pPr>
            <a:r>
              <a:rPr lang="pt-BR" sz="52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Project</a:t>
            </a:r>
            <a:br>
              <a:rPr lang="pt-BR" sz="52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52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Bootcamp - PetSalvo</a:t>
            </a:r>
            <a:endParaRPr sz="52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0" y="5388384"/>
            <a:ext cx="12192000" cy="1469616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8600" y="3034169"/>
            <a:ext cx="5114800" cy="1582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1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39" name="Google Shape;39;p1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43" name="Google Shape;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50" y="5965959"/>
            <a:ext cx="2119984" cy="68806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3847578" y="6156102"/>
            <a:ext cx="44968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Professor: Cicero Benedito da Silva Junior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afb8451c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5" name="Google Shape;155;g1efafb8451c_0_0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56" name="Google Shape;156;g1efafb8451c_0_0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g1efafb8451c_0_0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Google Shape;158;g1efafb8451c_0_0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g1efafb8451c_0_0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60" name="Google Shape;160;g1efafb8451c_0_0"/>
          <p:cNvPicPr preferRelativeResize="0"/>
          <p:nvPr/>
        </p:nvPicPr>
        <p:blipFill rotWithShape="1">
          <a:blip r:embed="rId3">
            <a:alphaModFix/>
          </a:blip>
          <a:srcRect b="0" l="675" r="0" t="-50"/>
          <a:stretch/>
        </p:blipFill>
        <p:spPr>
          <a:xfrm>
            <a:off x="1402650" y="1192876"/>
            <a:ext cx="9386697" cy="54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efafb8451c_0_0"/>
          <p:cNvSpPr/>
          <p:nvPr/>
        </p:nvSpPr>
        <p:spPr>
          <a:xfrm>
            <a:off x="0" y="-7175"/>
            <a:ext cx="12192000" cy="1201411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efafb8451c_0_0"/>
          <p:cNvSpPr txBox="1"/>
          <p:nvPr/>
        </p:nvSpPr>
        <p:spPr>
          <a:xfrm>
            <a:off x="-50" y="-24400"/>
            <a:ext cx="12190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Arquitetura 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</a:rPr>
              <a:t>Diagrama ER - Banco de dados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fb5583c95_0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8" name="Google Shape;168;g1efb5583c95_0_27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69" name="Google Shape;169;g1efb5583c95_0_27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g1efb5583c95_0_27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g1efb5583c95_0_27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g1efb5583c95_0_27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3" name="Google Shape;173;g1efb5583c95_0_27"/>
          <p:cNvSpPr/>
          <p:nvPr/>
        </p:nvSpPr>
        <p:spPr>
          <a:xfrm>
            <a:off x="0" y="-7175"/>
            <a:ext cx="12192000" cy="1201411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efb5583c95_0_27"/>
          <p:cNvSpPr txBox="1"/>
          <p:nvPr/>
        </p:nvSpPr>
        <p:spPr>
          <a:xfrm>
            <a:off x="-50" y="-24400"/>
            <a:ext cx="12190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Arquitetura 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</a:rPr>
              <a:t>Documentação completa da API - Swagger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75" name="Google Shape;175;g1efb5583c95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175" y="1475550"/>
            <a:ext cx="10317726" cy="48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8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71132" y="2828706"/>
            <a:ext cx="436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</a:t>
            </a:r>
            <a:r>
              <a:rPr b="1" lang="pt-BR" sz="3600">
                <a:solidFill>
                  <a:schemeClr val="lt1"/>
                </a:solidFill>
              </a:rPr>
              <a:t>ção da </a:t>
            </a: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805" y="757266"/>
            <a:ext cx="7193048" cy="504587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grpSp>
        <p:nvGrpSpPr>
          <p:cNvPr id="184" name="Google Shape;184;p8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85" name="Google Shape;185;p8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10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5628100" y="1083075"/>
            <a:ext cx="6397800" cy="53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Tempo de dedicação para as atividades do projeto;</a:t>
            </a:r>
            <a:endParaRPr sz="20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Trabalhar com novas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;</a:t>
            </a:r>
            <a:endParaRPr sz="20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Localizar uma API de Geolocalização open source;</a:t>
            </a:r>
            <a:endParaRPr sz="20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Integração com as imagens;</a:t>
            </a:r>
            <a:endParaRPr sz="20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Documentação detalhada/completa da API;</a:t>
            </a:r>
            <a:endParaRPr sz="2000"/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Chamadas das APIs com relação a conexão de determinadas rotas nos Testes.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335407" y="2790306"/>
            <a:ext cx="4365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Principais Desafios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0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98" name="Google Shape;198;p10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fda1c15b4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1efda1c15b4_0_0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fda1c15b4_0_0"/>
          <p:cNvSpPr txBox="1"/>
          <p:nvPr>
            <p:ph idx="1" type="body"/>
          </p:nvPr>
        </p:nvSpPr>
        <p:spPr>
          <a:xfrm>
            <a:off x="5628050" y="313700"/>
            <a:ext cx="6397800" cy="60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Criar contêineres para alocação do servidor do front-end e back-end em serviços de nuvem;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Definir recursos em nuvem para conexão com banco de dados e storage para imagens;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Otimizar responsividade das telas para atender melhor dispositivos móveis;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Funcionalidade para um voluntariado avaliar o perfil da ONG antes do cadastro ser totalmente finalizado, a fim de identificar inconsistências nos dados;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Implementar a edição e exclusão de imagens de pet;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Implementar a edição e exclusão/desativação do usuário;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Implementar o recurso de “Esqueci a senha”;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-3519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7767"/>
              <a:buChar char="▪"/>
            </a:pPr>
            <a:r>
              <a:rPr lang="pt-BR" sz="2574">
                <a:latin typeface="Arial"/>
                <a:ea typeface="Arial"/>
                <a:cs typeface="Arial"/>
                <a:sym typeface="Arial"/>
              </a:rPr>
              <a:t>Implementar telas para o usuário administrador (ex: tela para cadastrar as perguntas do formulário padrão).</a:t>
            </a:r>
            <a:endParaRPr sz="257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fda1c15b4_0_0"/>
          <p:cNvSpPr txBox="1"/>
          <p:nvPr/>
        </p:nvSpPr>
        <p:spPr>
          <a:xfrm>
            <a:off x="335407" y="2790306"/>
            <a:ext cx="436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Backlog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g1efda1c15b4_0_0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211" name="Google Shape;211;g1efda1c15b4_0_0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g1efda1c15b4_0_0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g1efda1c15b4_0_0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g1efda1c15b4_0_0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6d57eea56_0_44"/>
          <p:cNvSpPr/>
          <p:nvPr/>
        </p:nvSpPr>
        <p:spPr>
          <a:xfrm>
            <a:off x="0" y="1305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e6d57eea56_0_44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e6d57eea56_0_44"/>
          <p:cNvSpPr txBox="1"/>
          <p:nvPr/>
        </p:nvSpPr>
        <p:spPr>
          <a:xfrm>
            <a:off x="371107" y="2960731"/>
            <a:ext cx="4365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Material complementar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e6d57eea56_0_44"/>
          <p:cNvSpPr txBox="1"/>
          <p:nvPr>
            <p:ph idx="1" type="body"/>
          </p:nvPr>
        </p:nvSpPr>
        <p:spPr>
          <a:xfrm>
            <a:off x="5695527" y="1362326"/>
            <a:ext cx="6223377" cy="447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rPr i="1" lang="pt-BR" sz="2000">
                <a:latin typeface="Arial"/>
                <a:ea typeface="Arial"/>
                <a:cs typeface="Arial"/>
                <a:sym typeface="Arial"/>
              </a:rPr>
              <a:t>Links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do Miro com material de referência: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▪"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https://miro.com/app/board/uXjVMMzHNlw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▪"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https://miro.com/app/board/uXjVM0wmPKw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▪"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https://miro.com/app/board/uXjVMvxfnLA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(UX)</a:t>
            </a:r>
            <a:endParaRPr/>
          </a:p>
          <a:p>
            <a:pPr indent="0" lvl="0" marL="10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i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i="1" lang="pt-BR" sz="2000">
                <a:latin typeface="Arial"/>
                <a:ea typeface="Arial"/>
                <a:cs typeface="Arial"/>
                <a:sym typeface="Arial"/>
              </a:rPr>
              <a:t>    Links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do repositório (GitHub):</a:t>
            </a:r>
            <a:endParaRPr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▪"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https://github.com/orgs/terceiro-setor-opensource/projects/15/views/1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▪"/>
            </a:pP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https://github.com/terceiro-setor-opensource/mba-es-25-grupo-04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br>
              <a:rPr lang="pt-BR" sz="20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223" name="Google Shape;223;g1e6d57eea56_0_44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224" name="Google Shape;224;g1e6d57eea56_0_44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g1e6d57eea56_0_44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g1e6d57eea56_0_44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g1e6d57eea56_0_44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d57eea56_0_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e6d57eea56_0_22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e6d57eea56_0_22"/>
          <p:cNvSpPr txBox="1"/>
          <p:nvPr>
            <p:ph idx="1" type="body"/>
          </p:nvPr>
        </p:nvSpPr>
        <p:spPr>
          <a:xfrm>
            <a:off x="5553327" y="775644"/>
            <a:ext cx="6545100" cy="531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5" name="Google Shape;235;g1e6d57eea56_0_22"/>
          <p:cNvSpPr txBox="1"/>
          <p:nvPr/>
        </p:nvSpPr>
        <p:spPr>
          <a:xfrm>
            <a:off x="219157" y="2834256"/>
            <a:ext cx="4365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 04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g1e6d57eea56_0_22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237" name="Google Shape;237;g1e6d57eea56_0_22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g1e6d57eea56_0_22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g1e6d57eea56_0_22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g1e6d57eea56_0_22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241" name="Google Shape;241;g1e6d57eea56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495520"/>
            <a:ext cx="5114800" cy="15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e6d57eea56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g1e6d57eea56_0_2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e6d57eea56_0_2"/>
          <p:cNvSpPr txBox="1"/>
          <p:nvPr>
            <p:ph idx="1" type="body"/>
          </p:nvPr>
        </p:nvSpPr>
        <p:spPr>
          <a:xfrm>
            <a:off x="6089123" y="589125"/>
            <a:ext cx="5107200" cy="53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Grupo 4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Ariadne Martines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Bruno Calixta Almeida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Elder Luiz Alves de Oliveira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Estevão Firmiano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Lucas Oliveira de Souza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Michael Vinicius Nascimento Ferreira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Sabrina Lucia Maldaner dos Santos</a:t>
            </a:r>
            <a:endParaRPr sz="1600"/>
          </a:p>
          <a:p>
            <a:pPr indent="-298450" lvl="0" marL="28575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Sabrina Midori Assato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1e6d57eea56_0_2"/>
          <p:cNvSpPr txBox="1"/>
          <p:nvPr/>
        </p:nvSpPr>
        <p:spPr>
          <a:xfrm>
            <a:off x="532581" y="3075003"/>
            <a:ext cx="316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1e6d57eea56_0_2"/>
          <p:cNvSpPr txBox="1"/>
          <p:nvPr/>
        </p:nvSpPr>
        <p:spPr>
          <a:xfrm>
            <a:off x="355130" y="3275101"/>
            <a:ext cx="436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g1e6d57eea56_0_2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55" name="Google Shape;55;g1e6d57eea56_0_2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g1e6d57eea56_0_2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g1e6d57eea56_0_2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g1e6d57eea56_0_2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9358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5166921" y="1076268"/>
            <a:ext cx="6787500" cy="53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143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Segundo o Instituto Pet Brasil (IBP), o Brasil possui quase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185 mil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(184.960) </a:t>
            </a:r>
            <a:r>
              <a:rPr b="1" lang="pt-BR" sz="20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animais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 abandonados ou resgatados após maus-tratos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sob a tutela de organizações não governamentais (ONGs) e grupos de protetores.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Diante deste cenário, se faz necessário a criação de mecanismos que possibilitem estes animais a encontrarem novos lares.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Referência: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https://www.cnnbrasil.com.br/nacional/brasil-tem-quase-185-mil-animais-resgatados-por-ongs-diz-instituto/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74281" y="3080641"/>
            <a:ext cx="316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68" name="Google Shape;68;p2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3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5176600" y="89075"/>
            <a:ext cx="6137100" cy="6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1143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Um mecanismo capaz de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contribuir para o elo entre o pet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(animal de estimação)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e o adotante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é a informatização.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1143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Nossa proposta visa a criação de uma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aplicação Web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(de forma híbrida, operacional em navegadores para Desktop e aplicativos Mobile) que irá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conectar ONG’s e pessoas interessadas em adotar cães e/ou gatos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1143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Além disso,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reúne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informações sobre as ONG’s, como contato, endereço, dados bancários, vagas para voluntários e recursos no geral,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permitindo pessoas interessadas em ajudar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1143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Portanto, contribuindo diretamente no suporte as ONG’s, descongestionando-as e reduzindo gradualmente o número de animais abandonados.</a:t>
            </a:r>
            <a:endParaRPr sz="2000"/>
          </a:p>
        </p:txBody>
      </p:sp>
      <p:sp>
        <p:nvSpPr>
          <p:cNvPr id="79" name="Google Shape;79;p3"/>
          <p:cNvSpPr txBox="1"/>
          <p:nvPr/>
        </p:nvSpPr>
        <p:spPr>
          <a:xfrm>
            <a:off x="337255" y="3075004"/>
            <a:ext cx="436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81" name="Google Shape;81;p3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4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5784325" y="504700"/>
            <a:ext cx="5936700" cy="52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Cadastrar ONG;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Login/Acessar sistema;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Cadastrar animais;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Filtrar por tipo de animal;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Consultar os status das solicitações de adoção;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Aprovar ou reprovar perfis de adotantes através de um formulário;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Aprovar ou cancelar solicitações de adoção;</a:t>
            </a:r>
            <a:endParaRPr sz="20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Receber notificações sobre o status de adoção. </a:t>
            </a:r>
            <a:endParaRPr sz="2000">
              <a:solidFill>
                <a:schemeClr val="hlink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hlink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32580" y="2555641"/>
            <a:ext cx="4365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Principais Funcionalidades - 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94" name="Google Shape;94;p4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d57eea56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e6d57eea56_0_13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6d57eea56_0_13"/>
          <p:cNvSpPr txBox="1"/>
          <p:nvPr>
            <p:ph idx="1" type="body"/>
          </p:nvPr>
        </p:nvSpPr>
        <p:spPr>
          <a:xfrm>
            <a:off x="5620871" y="660600"/>
            <a:ext cx="6028500" cy="52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Cadastrar adotante;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Login/Acessar o sistema;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Filtrar por tipo de animal;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Registrar interesse em adotar;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Preencher um formulário para avaliação da ONG;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Consultar os status das solicitações de adoção;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Desistir do processo de adoção;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Receber notificações sobre o status de adoção.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Consultar informações das ONG’s (contato, endereço, dados bancários, vagas para voluntários e recursos no geral, por exemplo);</a:t>
            </a:r>
            <a:endParaRPr sz="2000">
              <a:solidFill>
                <a:schemeClr val="hlink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sp>
        <p:nvSpPr>
          <p:cNvPr id="105" name="Google Shape;105;g1e6d57eea56_0_13"/>
          <p:cNvSpPr txBox="1"/>
          <p:nvPr/>
        </p:nvSpPr>
        <p:spPr>
          <a:xfrm>
            <a:off x="532580" y="2555641"/>
            <a:ext cx="4365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Principais</a:t>
            </a:r>
            <a:b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Funcionalidades - Adotante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g1e6d57eea56_0_13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07" name="Google Shape;107;g1e6d57eea56_0_13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g1e6d57eea56_0_13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g1e6d57eea56_0_13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g1e6d57eea56_0_13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d57eea56_0_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e6d57eea56_0_37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6d57eea56_0_37"/>
          <p:cNvSpPr txBox="1"/>
          <p:nvPr>
            <p:ph idx="1" type="body"/>
          </p:nvPr>
        </p:nvSpPr>
        <p:spPr>
          <a:xfrm>
            <a:off x="5287128" y="1083066"/>
            <a:ext cx="6545100" cy="53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Link do protótipo feito através do Figma: </a:t>
            </a:r>
            <a:br>
              <a:rPr lang="pt-BR" sz="2000">
                <a:latin typeface="Arial"/>
                <a:ea typeface="Arial"/>
                <a:cs typeface="Arial"/>
                <a:sym typeface="Arial"/>
              </a:rPr>
            </a:br>
            <a:r>
              <a:rPr lang="pt-B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https://www.figma.com/file/VJ8NnYhk62dRqh6Wc0Khc1</a:t>
            </a:r>
            <a:br>
              <a:rPr lang="pt-BR" sz="20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8" name="Google Shape;118;g1e6d57eea56_0_37"/>
          <p:cNvSpPr txBox="1"/>
          <p:nvPr/>
        </p:nvSpPr>
        <p:spPr>
          <a:xfrm>
            <a:off x="353282" y="3067356"/>
            <a:ext cx="436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Protótipo/UX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g1e6d57eea56_0_37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20" name="Google Shape;120;g1e6d57eea56_0_37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g1e6d57eea56_0_37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g1e6d57eea56_0_37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g1e6d57eea56_0_37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6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95480" y="2928741"/>
            <a:ext cx="4365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</a:rPr>
              <a:t>Diagrama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131" name="Google Shape;131;p6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32" name="Google Shape;132;p6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36" name="Google Shape;1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800" y="327075"/>
            <a:ext cx="7560248" cy="459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afb8451c_0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efafb8451c_0_15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fafb8451c_0_15"/>
          <p:cNvSpPr txBox="1"/>
          <p:nvPr>
            <p:ph idx="1" type="body"/>
          </p:nvPr>
        </p:nvSpPr>
        <p:spPr>
          <a:xfrm>
            <a:off x="6079275" y="389050"/>
            <a:ext cx="5722800" cy="6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latin typeface="Arial"/>
                <a:ea typeface="Arial"/>
                <a:cs typeface="Arial"/>
                <a:sym typeface="Arial"/>
              </a:rPr>
              <a:t>Desenvolvimento - </a:t>
            </a:r>
            <a:r>
              <a:rPr b="1" lang="pt-BR" sz="3200">
                <a:latin typeface="Arial"/>
                <a:ea typeface="Arial"/>
                <a:cs typeface="Arial"/>
                <a:sym typeface="Arial"/>
              </a:rPr>
              <a:t>Front-end: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Ambiente de execução Node.js;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Linguagem de programação TypeScript;</a:t>
            </a:r>
            <a:endParaRPr sz="3200"/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Framework Next.js;</a:t>
            </a:r>
            <a:endParaRPr sz="3200"/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Biblioteca Tailwind CSS.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645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latin typeface="Arial"/>
                <a:ea typeface="Arial"/>
                <a:cs typeface="Arial"/>
                <a:sym typeface="Arial"/>
              </a:rPr>
              <a:t>Desenvolvimento - </a:t>
            </a:r>
            <a:r>
              <a:rPr b="1" lang="pt-BR" sz="3200">
                <a:latin typeface="Arial"/>
                <a:ea typeface="Arial"/>
                <a:cs typeface="Arial"/>
                <a:sym typeface="Arial"/>
              </a:rPr>
              <a:t>Back-end:</a:t>
            </a:r>
            <a:endParaRPr b="1" sz="3200"/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Ambiente de execução Node.js;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Linguagem de programação TypeScript;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Framework NestJS;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Mapeamento objeto-relacional TypeORM;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Banco de dados SQLite/MySQL;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Documentação via Swagger.</a:t>
            </a:r>
            <a:endParaRPr sz="3200"/>
          </a:p>
          <a:p>
            <a:pPr indent="-215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645"/>
              <a:buFont typeface="Noto Sans Symbols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latin typeface="Arial"/>
                <a:ea typeface="Arial"/>
                <a:cs typeface="Arial"/>
                <a:sym typeface="Arial"/>
              </a:rPr>
              <a:t>Automação - APIs Back-end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Python;</a:t>
            </a:r>
            <a:endParaRPr sz="3200"/>
          </a:p>
          <a:p>
            <a:pPr indent="-32766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Robot Framework.</a:t>
            </a:r>
            <a:endParaRPr sz="3200"/>
          </a:p>
          <a:p>
            <a:pPr indent="-215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g1efafb8451c_0_15"/>
          <p:cNvGrpSpPr/>
          <p:nvPr/>
        </p:nvGrpSpPr>
        <p:grpSpPr>
          <a:xfrm>
            <a:off x="11313650" y="5906935"/>
            <a:ext cx="712204" cy="747090"/>
            <a:chOff x="11313650" y="5906935"/>
            <a:chExt cx="712204" cy="747090"/>
          </a:xfrm>
        </p:grpSpPr>
        <p:sp>
          <p:nvSpPr>
            <p:cNvPr id="145" name="Google Shape;145;g1efafb8451c_0_15"/>
            <p:cNvSpPr/>
            <p:nvPr/>
          </p:nvSpPr>
          <p:spPr>
            <a:xfrm>
              <a:off x="11385200" y="6147925"/>
              <a:ext cx="569100" cy="5061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g1efafb8451c_0_15"/>
            <p:cNvSpPr/>
            <p:nvPr/>
          </p:nvSpPr>
          <p:spPr>
            <a:xfrm>
              <a:off x="11313650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g1efafb8451c_0_15"/>
            <p:cNvSpPr/>
            <p:nvPr/>
          </p:nvSpPr>
          <p:spPr>
            <a:xfrm>
              <a:off x="11811954" y="6007110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Google Shape;148;g1efafb8451c_0_15"/>
            <p:cNvSpPr/>
            <p:nvPr/>
          </p:nvSpPr>
          <p:spPr>
            <a:xfrm>
              <a:off x="11562804" y="5906935"/>
              <a:ext cx="213900" cy="193800"/>
            </a:xfrm>
            <a:prstGeom prst="ellipse">
              <a:avLst/>
            </a:pr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9" name="Google Shape;149;g1efafb8451c_0_15"/>
          <p:cNvSpPr txBox="1"/>
          <p:nvPr/>
        </p:nvSpPr>
        <p:spPr>
          <a:xfrm>
            <a:off x="595480" y="2928741"/>
            <a:ext cx="4365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2300">
                <a:solidFill>
                  <a:schemeClr val="lt1"/>
                </a:solidFill>
              </a:rPr>
              <a:t>Principais tecnologias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2023-07-08T20:58:39Z</dcterms:created>
  <dc:creator>Help</dc:creator>
</cp:coreProperties>
</file>