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A6B"/>
    <a:srgbClr val="C259AC"/>
    <a:srgbClr val="BD55AA"/>
    <a:srgbClr val="9D3196"/>
    <a:srgbClr val="CB60AE"/>
    <a:srgbClr val="E9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May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8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May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5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May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6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May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4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May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7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May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5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May 17,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7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May 17,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0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May 17,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May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May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9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May 17,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270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or havbølge mod en klar blå himmel">
            <a:extLst>
              <a:ext uri="{FF2B5EF4-FFF2-40B4-BE49-F238E27FC236}">
                <a16:creationId xmlns:a16="http://schemas.microsoft.com/office/drawing/2014/main" id="{4BF74F33-3829-FE18-0C0B-8D6C34EFC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28" b="22456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27" name="Rectangle 21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7B0C334-264A-1BE4-A3F1-97C1C0CF9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1944" y="5238943"/>
            <a:ext cx="10168112" cy="958701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da-DK" dirty="0">
                <a:solidFill>
                  <a:schemeClr val="bg1"/>
                </a:solidFill>
              </a:rPr>
              <a:t>Carl </a:t>
            </a:r>
            <a:r>
              <a:rPr lang="da-DK" dirty="0" err="1">
                <a:solidFill>
                  <a:schemeClr val="bg1"/>
                </a:solidFill>
              </a:rPr>
              <a:t>Feldhütter</a:t>
            </a:r>
            <a:r>
              <a:rPr lang="da-DK" dirty="0">
                <a:solidFill>
                  <a:schemeClr val="bg1"/>
                </a:solidFill>
              </a:rPr>
              <a:t>, William Mondrup, Frederik Lerche-Gredal &amp; Malde M. Møller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B13A5675-2EDD-636A-121B-50A70C28EF1A}"/>
              </a:ext>
            </a:extLst>
          </p:cNvPr>
          <p:cNvSpPr/>
          <p:nvPr/>
        </p:nvSpPr>
        <p:spPr>
          <a:xfrm>
            <a:off x="739646" y="4388330"/>
            <a:ext cx="63394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da-DK" sz="5400" b="1" cap="none" spc="0" dirty="0">
                <a:ln/>
                <a:solidFill>
                  <a:schemeClr val="accent3"/>
                </a:solidFill>
                <a:effectLst/>
              </a:rPr>
              <a:t>GCP 4 – innovation  </a:t>
            </a:r>
          </a:p>
        </p:txBody>
      </p:sp>
    </p:spTree>
    <p:extLst>
      <p:ext uri="{BB962C8B-B14F-4D97-AF65-F5344CB8AC3E}">
        <p14:creationId xmlns:p14="http://schemas.microsoft.com/office/powerpoint/2010/main" val="33263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ladsholder til indhold 5" descr="Cmd terminal med massiv udfyldning">
            <a:extLst>
              <a:ext uri="{FF2B5EF4-FFF2-40B4-BE49-F238E27FC236}">
                <a16:creationId xmlns:a16="http://schemas.microsoft.com/office/drawing/2014/main" id="{8ACA9D2F-8CC8-1A1C-C25C-B20A77394F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321" y="3031538"/>
            <a:ext cx="914400" cy="9144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Kom igang med FNs verdensmål i din SMV - Bæredygtighed - SalesBoost">
            <a:extLst>
              <a:ext uri="{FF2B5EF4-FFF2-40B4-BE49-F238E27FC236}">
                <a16:creationId xmlns:a16="http://schemas.microsoft.com/office/drawing/2014/main" id="{17E13C7A-B1FB-B4C2-14AC-77A62C9C81C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9209" y="1769455"/>
            <a:ext cx="6189773" cy="3065781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DA5A8BEE-2CD6-311B-992D-75B5E5E4FCDE}"/>
              </a:ext>
            </a:extLst>
          </p:cNvPr>
          <p:cNvSpPr txBox="1"/>
          <p:nvPr/>
        </p:nvSpPr>
        <p:spPr>
          <a:xfrm>
            <a:off x="2024480" y="3167176"/>
            <a:ext cx="2849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Programmering</a:t>
            </a:r>
          </a:p>
        </p:txBody>
      </p:sp>
      <p:pic>
        <p:nvPicPr>
          <p:cNvPr id="9" name="Grafik 8" descr="Bullseye med massiv udfyldning">
            <a:extLst>
              <a:ext uri="{FF2B5EF4-FFF2-40B4-BE49-F238E27FC236}">
                <a16:creationId xmlns:a16="http://schemas.microsoft.com/office/drawing/2014/main" id="{DED0737F-EA07-30E5-EB26-08B79C3338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9848" y="2161530"/>
            <a:ext cx="914400" cy="9144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3121283A-DBC0-D67B-E4A2-B8E0BDA63A0E}"/>
              </a:ext>
            </a:extLst>
          </p:cNvPr>
          <p:cNvSpPr txBox="1"/>
          <p:nvPr/>
        </p:nvSpPr>
        <p:spPr>
          <a:xfrm>
            <a:off x="1994248" y="2439574"/>
            <a:ext cx="276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FN’s verdensmål</a:t>
            </a:r>
          </a:p>
        </p:txBody>
      </p:sp>
      <p:pic>
        <p:nvPicPr>
          <p:cNvPr id="12" name="Grafik 11" descr="Liste med massiv udfyldning">
            <a:extLst>
              <a:ext uri="{FF2B5EF4-FFF2-40B4-BE49-F238E27FC236}">
                <a16:creationId xmlns:a16="http://schemas.microsoft.com/office/drawing/2014/main" id="{1F51B452-54AD-0274-4C43-53D6B3CE54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5321" y="4020426"/>
            <a:ext cx="914400" cy="9144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3" name="Tekstfelt 12">
            <a:extLst>
              <a:ext uri="{FF2B5EF4-FFF2-40B4-BE49-F238E27FC236}">
                <a16:creationId xmlns:a16="http://schemas.microsoft.com/office/drawing/2014/main" id="{88CA712D-593A-F363-7493-8ACFAD9E35B8}"/>
              </a:ext>
            </a:extLst>
          </p:cNvPr>
          <p:cNvSpPr txBox="1"/>
          <p:nvPr/>
        </p:nvSpPr>
        <p:spPr>
          <a:xfrm>
            <a:off x="2153920" y="4175760"/>
            <a:ext cx="2600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Lav et program med Verdensmålene i fokus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AEF8A22B-08C3-4146-468F-23B3E9445203}"/>
              </a:ext>
            </a:extLst>
          </p:cNvPr>
          <p:cNvSpPr/>
          <p:nvPr/>
        </p:nvSpPr>
        <p:spPr>
          <a:xfrm>
            <a:off x="651979" y="845698"/>
            <a:ext cx="57467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>
                <a:ln/>
                <a:solidFill>
                  <a:schemeClr val="accent3"/>
                </a:solidFill>
                <a:effectLst/>
              </a:rPr>
              <a:t>Hvad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en-US" sz="5400" b="1" cap="none" spc="0" dirty="0" err="1">
                <a:ln/>
                <a:solidFill>
                  <a:schemeClr val="accent3"/>
                </a:solidFill>
                <a:effectLst/>
              </a:rPr>
              <a:t>går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 det </a:t>
            </a:r>
            <a:r>
              <a:rPr lang="en-US" sz="5400" b="1" cap="none" spc="0" dirty="0" err="1">
                <a:ln/>
                <a:solidFill>
                  <a:schemeClr val="accent3"/>
                </a:solidFill>
                <a:effectLst/>
              </a:rPr>
              <a:t>ud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en-US" sz="5400" b="1" cap="none" spc="0" dirty="0" err="1">
                <a:ln/>
                <a:solidFill>
                  <a:schemeClr val="accent3"/>
                </a:solidFill>
                <a:effectLst/>
              </a:rPr>
              <a:t>på</a:t>
            </a:r>
            <a:endParaRPr lang="da-D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FA166EFA-497D-B601-B9A6-C00FCD2A2BCA}"/>
              </a:ext>
            </a:extLst>
          </p:cNvPr>
          <p:cNvSpPr/>
          <p:nvPr/>
        </p:nvSpPr>
        <p:spPr>
          <a:xfrm>
            <a:off x="0" y="5844209"/>
            <a:ext cx="12192000" cy="1013362"/>
          </a:xfrm>
          <a:prstGeom prst="rect">
            <a:avLst/>
          </a:prstGeom>
          <a:gradFill>
            <a:gsLst>
              <a:gs pos="23000">
                <a:srgbClr val="E86A6B"/>
              </a:gs>
              <a:gs pos="90000">
                <a:srgbClr val="C259AC">
                  <a:lumMod val="94000"/>
                  <a:lumOff val="6000"/>
                </a:srgbClr>
              </a:gs>
              <a:gs pos="74000">
                <a:srgbClr val="BD55AA">
                  <a:lumMod val="91000"/>
                  <a:lumOff val="9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959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ladsholder til indhold 5" descr="Koi med massiv udfyldning">
            <a:extLst>
              <a:ext uri="{FF2B5EF4-FFF2-40B4-BE49-F238E27FC236}">
                <a16:creationId xmlns:a16="http://schemas.microsoft.com/office/drawing/2014/main" id="{FF0ABA38-CA60-0125-50A6-A9BEBA78B4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256" y="4419602"/>
            <a:ext cx="914400" cy="91440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8" name="Pladsholder til indhold 7" descr="Vandflaske med massiv udfyldning">
            <a:extLst>
              <a:ext uri="{FF2B5EF4-FFF2-40B4-BE49-F238E27FC236}">
                <a16:creationId xmlns:a16="http://schemas.microsoft.com/office/drawing/2014/main" id="{70DB2EE5-3234-51D1-A1BD-28BEF2824E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256" y="3274061"/>
            <a:ext cx="914400" cy="9144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 descr="Kompas kontur">
            <a:extLst>
              <a:ext uri="{FF2B5EF4-FFF2-40B4-BE49-F238E27FC236}">
                <a16:creationId xmlns:a16="http://schemas.microsoft.com/office/drawing/2014/main" id="{D94BDA45-CD79-76D6-23CF-78A94A0555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7256" y="2128520"/>
            <a:ext cx="914400" cy="9144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BE7D03AB-981D-7349-1CF5-61CA4B1D213B}"/>
              </a:ext>
            </a:extLst>
          </p:cNvPr>
          <p:cNvSpPr txBox="1"/>
          <p:nvPr/>
        </p:nvSpPr>
        <p:spPr>
          <a:xfrm>
            <a:off x="2041656" y="2385665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Verdensmål nr. 14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6C5DA717-672A-E8B9-1658-C20617D42F1A}"/>
              </a:ext>
            </a:extLst>
          </p:cNvPr>
          <p:cNvSpPr txBox="1"/>
          <p:nvPr/>
        </p:nvSpPr>
        <p:spPr>
          <a:xfrm>
            <a:off x="2153920" y="3549283"/>
            <a:ext cx="385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Affald i havene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B42F25CE-E9D8-FFC1-EEDF-409F1AFCEA2D}"/>
              </a:ext>
            </a:extLst>
          </p:cNvPr>
          <p:cNvSpPr txBox="1"/>
          <p:nvPr/>
        </p:nvSpPr>
        <p:spPr>
          <a:xfrm>
            <a:off x="2153920" y="4682123"/>
            <a:ext cx="3850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Liv i havene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6EDF00E-097C-E961-E2EF-EE0FBDD22827}"/>
              </a:ext>
            </a:extLst>
          </p:cNvPr>
          <p:cNvSpPr/>
          <p:nvPr/>
        </p:nvSpPr>
        <p:spPr>
          <a:xfrm>
            <a:off x="8341864" y="0"/>
            <a:ext cx="3850136" cy="6858000"/>
          </a:xfrm>
          <a:prstGeom prst="rect">
            <a:avLst/>
          </a:prstGeom>
          <a:gradFill>
            <a:gsLst>
              <a:gs pos="33000">
                <a:srgbClr val="9D3196"/>
              </a:gs>
              <a:gs pos="90000">
                <a:srgbClr val="C259AC">
                  <a:lumMod val="94000"/>
                  <a:lumOff val="6000"/>
                </a:srgbClr>
              </a:gs>
              <a:gs pos="74000">
                <a:srgbClr val="BD55AA">
                  <a:lumMod val="91000"/>
                  <a:lumOff val="9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80A799-E6B0-955D-4981-639B57E17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720" y="1353077"/>
            <a:ext cx="4146288" cy="4146288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ktangel 14">
            <a:extLst>
              <a:ext uri="{FF2B5EF4-FFF2-40B4-BE49-F238E27FC236}">
                <a16:creationId xmlns:a16="http://schemas.microsoft.com/office/drawing/2014/main" id="{C99DA91B-F1C8-64F7-4DE5-BEEB102393C7}"/>
              </a:ext>
            </a:extLst>
          </p:cNvPr>
          <p:cNvSpPr/>
          <p:nvPr/>
        </p:nvSpPr>
        <p:spPr>
          <a:xfrm>
            <a:off x="1127256" y="1253372"/>
            <a:ext cx="39434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da-DK" sz="5400" b="1" cap="none" spc="0" dirty="0">
                <a:ln/>
                <a:solidFill>
                  <a:schemeClr val="accent3"/>
                </a:solidFill>
                <a:effectLst/>
              </a:rPr>
              <a:t>Vores Projekt</a:t>
            </a:r>
          </a:p>
        </p:txBody>
      </p:sp>
    </p:spTree>
    <p:extLst>
      <p:ext uri="{BB962C8B-B14F-4D97-AF65-F5344CB8AC3E}">
        <p14:creationId xmlns:p14="http://schemas.microsoft.com/office/powerpoint/2010/main" val="2458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dsholder til indhold 6" descr="Spilcontroller med massiv udfyldning">
            <a:extLst>
              <a:ext uri="{FF2B5EF4-FFF2-40B4-BE49-F238E27FC236}">
                <a16:creationId xmlns:a16="http://schemas.microsoft.com/office/drawing/2014/main" id="{E5070FF0-8613-6855-25BB-4BAA9565FD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0" y="1655065"/>
            <a:ext cx="914400" cy="9144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2" name="Pladsholder til indhold 11" descr="Fiskeri med massiv udfyldning">
            <a:extLst>
              <a:ext uri="{FF2B5EF4-FFF2-40B4-BE49-F238E27FC236}">
                <a16:creationId xmlns:a16="http://schemas.microsoft.com/office/drawing/2014/main" id="{2E92DE35-4B7B-FDA9-DB23-0A9AB225D6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" y="2569465"/>
            <a:ext cx="914400" cy="9144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05A1D3DF-EDE1-F64E-10DC-FF25536986D4}"/>
              </a:ext>
            </a:extLst>
          </p:cNvPr>
          <p:cNvSpPr txBox="1"/>
          <p:nvPr/>
        </p:nvSpPr>
        <p:spPr>
          <a:xfrm>
            <a:off x="914400" y="477077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da-DK" sz="3600" b="1" dirty="0">
                <a:ln/>
                <a:solidFill>
                  <a:schemeClr val="accent3"/>
                </a:solidFill>
              </a:rPr>
              <a:t>Spillet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2FBA4D26-B753-9AE1-6A27-B9E3927F02FF}"/>
              </a:ext>
            </a:extLst>
          </p:cNvPr>
          <p:cNvSpPr txBox="1"/>
          <p:nvPr/>
        </p:nvSpPr>
        <p:spPr>
          <a:xfrm>
            <a:off x="2007703" y="1927599"/>
            <a:ext cx="409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Skraldespillet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353EE224-00E5-4D41-AA30-D07A01ECECFA}"/>
              </a:ext>
            </a:extLst>
          </p:cNvPr>
          <p:cNvSpPr txBox="1"/>
          <p:nvPr/>
        </p:nvSpPr>
        <p:spPr>
          <a:xfrm>
            <a:off x="2007703" y="2872409"/>
            <a:ext cx="409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Fang affaldet og red fiskene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AB2C4A41-D714-5A11-119F-C8C4DEBBDB7B}"/>
              </a:ext>
            </a:extLst>
          </p:cNvPr>
          <p:cNvSpPr/>
          <p:nvPr/>
        </p:nvSpPr>
        <p:spPr>
          <a:xfrm>
            <a:off x="8412481" y="0"/>
            <a:ext cx="3779520" cy="6858000"/>
          </a:xfrm>
          <a:prstGeom prst="rect">
            <a:avLst/>
          </a:prstGeom>
          <a:gradFill flip="none" rotWithShape="1">
            <a:gsLst>
              <a:gs pos="33000">
                <a:srgbClr val="9D3196"/>
              </a:gs>
              <a:gs pos="90000">
                <a:srgbClr val="C259AC">
                  <a:lumMod val="94000"/>
                  <a:lumOff val="6000"/>
                </a:srgbClr>
              </a:gs>
              <a:gs pos="74000">
                <a:srgbClr val="BD55AA">
                  <a:lumMod val="91000"/>
                  <a:lumOff val="9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9F5BB732-3948-1BBA-8A23-7EBA4FEA4EC0}"/>
              </a:ext>
            </a:extLst>
          </p:cNvPr>
          <p:cNvSpPr/>
          <p:nvPr/>
        </p:nvSpPr>
        <p:spPr>
          <a:xfrm>
            <a:off x="5516880" y="1300480"/>
            <a:ext cx="5760720" cy="3119120"/>
          </a:xfrm>
          <a:prstGeom prst="rect">
            <a:avLst/>
          </a:prstGeom>
          <a:gradFill>
            <a:gsLst>
              <a:gs pos="78000">
                <a:srgbClr val="E86A6B"/>
              </a:gs>
              <a:gs pos="55000">
                <a:srgbClr val="C259AC">
                  <a:lumMod val="94000"/>
                  <a:lumOff val="6000"/>
                </a:srgbClr>
              </a:gs>
              <a:gs pos="26000">
                <a:srgbClr val="BD55AA">
                  <a:lumMod val="91000"/>
                  <a:lumOff val="9000"/>
                </a:srgbClr>
              </a:gs>
            </a:gsLst>
            <a:lin ang="10800000" scaled="1"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6" name="Billede 15">
            <a:extLst>
              <a:ext uri="{FF2B5EF4-FFF2-40B4-BE49-F238E27FC236}">
                <a16:creationId xmlns:a16="http://schemas.microsoft.com/office/drawing/2014/main" id="{925B82E7-8E55-34CF-7472-AEE190AE4F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6144" y="1588953"/>
            <a:ext cx="4872673" cy="256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4959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7" baseType="lpstr">
      <vt:lpstr>Arial</vt:lpstr>
      <vt:lpstr>Tw Cen MT</vt:lpstr>
      <vt:lpstr>GradientRiseVTI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Malde Munkholm Møller</dc:creator>
  <cp:lastModifiedBy>Malde Munkholm Møller</cp:lastModifiedBy>
  <cp:revision>1</cp:revision>
  <dcterms:created xsi:type="dcterms:W3CDTF">2022-05-17T06:30:19Z</dcterms:created>
  <dcterms:modified xsi:type="dcterms:W3CDTF">2022-05-17T07:44:21Z</dcterms:modified>
</cp:coreProperties>
</file>