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8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80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252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097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339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600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24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68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97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138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903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18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B4CA-1916-48D2-8D01-0DBADBBCD535}" type="datetimeFigureOut">
              <a:rPr lang="es-EC" smtClean="0"/>
              <a:t>08/06/2016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6E4B-3A2A-4ECC-8AEE-5823FDB0A7A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0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15616" y="1958975"/>
            <a:ext cx="7772400" cy="1470025"/>
          </a:xfrm>
        </p:spPr>
        <p:txBody>
          <a:bodyPr/>
          <a:lstStyle/>
          <a:p>
            <a:r>
              <a:rPr lang="es-ES" dirty="0" smtClean="0">
                <a:latin typeface="Arial Narrow" pitchFamily="34" charset="0"/>
              </a:rPr>
              <a:t>PROYECTO BASE DE DATOS</a:t>
            </a:r>
            <a:endParaRPr lang="es-EC" dirty="0">
              <a:latin typeface="Arial Narrow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07704" y="3284984"/>
            <a:ext cx="6400800" cy="1752600"/>
          </a:xfrm>
        </p:spPr>
        <p:txBody>
          <a:bodyPr/>
          <a:lstStyle/>
          <a:p>
            <a:r>
              <a:rPr lang="es-ES" b="1" dirty="0" smtClean="0"/>
              <a:t>LUIS MALDONADO</a:t>
            </a:r>
          </a:p>
          <a:p>
            <a:r>
              <a:rPr lang="es-ES" b="1" dirty="0" smtClean="0"/>
              <a:t>FREDY SANCHEZ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67724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07704" y="234888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s-EC" b="1" dirty="0" smtClean="0"/>
              <a:t>-Recolectar datos de 4 locaciones </a:t>
            </a:r>
          </a:p>
          <a:p>
            <a:r>
              <a:rPr lang="es-EC" b="1" dirty="0" smtClean="0"/>
              <a:t>-Crear una base de datos </a:t>
            </a:r>
            <a:r>
              <a:rPr lang="es-EC" b="1" dirty="0" err="1" smtClean="0"/>
              <a:t>NoSql</a:t>
            </a:r>
            <a:endParaRPr lang="es-EC" b="1" dirty="0" smtClean="0"/>
          </a:p>
          <a:p>
            <a:r>
              <a:rPr lang="es-EC" b="1" dirty="0" smtClean="0"/>
              <a:t>-Graficar los datos obtenidos</a:t>
            </a:r>
          </a:p>
          <a:p>
            <a:r>
              <a:rPr lang="es-EC" b="1" dirty="0"/>
              <a:t> </a:t>
            </a:r>
          </a:p>
          <a:p>
            <a:endParaRPr lang="es-EC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104675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OBJETIVOS</a:t>
            </a:r>
            <a:endParaRPr lang="es-EC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8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07704" y="2348880"/>
            <a:ext cx="6400800" cy="1752600"/>
          </a:xfrm>
        </p:spPr>
        <p:txBody>
          <a:bodyPr>
            <a:normAutofit/>
          </a:bodyPr>
          <a:lstStyle/>
          <a:p>
            <a:r>
              <a:rPr lang="es-EC" b="1" dirty="0"/>
              <a:t> </a:t>
            </a:r>
          </a:p>
          <a:p>
            <a:endParaRPr lang="es-EC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104675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ARQUITECTURA</a:t>
            </a:r>
            <a:endParaRPr lang="es-EC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04" y="1484784"/>
            <a:ext cx="5638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104675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PASOS</a:t>
            </a:r>
            <a:endParaRPr lang="es-EC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979712" y="1658665"/>
            <a:ext cx="6400800" cy="306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Recolectar datos de </a:t>
            </a:r>
            <a:r>
              <a:rPr lang="es-ES" b="1" dirty="0" err="1" smtClean="0">
                <a:solidFill>
                  <a:schemeClr val="bg1">
                    <a:lumMod val="50000"/>
                  </a:schemeClr>
                </a:solidFill>
              </a:rPr>
              <a:t>tweeter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 mediante tweets.py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24" y="2708920"/>
            <a:ext cx="6505575" cy="1190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22" y="4077195"/>
            <a:ext cx="4801705" cy="21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4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PASOS</a:t>
            </a:r>
            <a:r>
              <a:rPr lang="es-EC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/>
            </a:r>
            <a:br>
              <a:rPr lang="es-EC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</a:br>
            <a:endParaRPr lang="es-EC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892959" y="2132856"/>
            <a:ext cx="6400800" cy="306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44824"/>
            <a:ext cx="490647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8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104675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PASOS</a:t>
            </a:r>
            <a:endParaRPr lang="es-EC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82" y="1988840"/>
            <a:ext cx="750200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104675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PASOS</a:t>
            </a:r>
            <a:endParaRPr lang="es-EC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16" y="1660648"/>
            <a:ext cx="6995717" cy="38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104675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</a:rPr>
              <a:t>PASOS</a:t>
            </a:r>
            <a:endParaRPr lang="es-EC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1" y="1988840"/>
            <a:ext cx="711338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60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</Words>
  <Application>Microsoft Office PowerPoint</Application>
  <PresentationFormat>Presentación en pantalla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Calibri</vt:lpstr>
      <vt:lpstr>Tema de Office</vt:lpstr>
      <vt:lpstr>PROYECTO BASE DE DATOS</vt:lpstr>
      <vt:lpstr>Presentación de PowerPoint</vt:lpstr>
      <vt:lpstr>Presentación de PowerPoint</vt:lpstr>
      <vt:lpstr>Presentación de PowerPoint</vt:lpstr>
      <vt:lpstr>PASOS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 Maldonado</cp:lastModifiedBy>
  <cp:revision>24</cp:revision>
  <dcterms:created xsi:type="dcterms:W3CDTF">2016-04-27T18:19:50Z</dcterms:created>
  <dcterms:modified xsi:type="dcterms:W3CDTF">2016-06-08T19:44:14Z</dcterms:modified>
</cp:coreProperties>
</file>