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57" r:id="rId3"/>
    <p:sldId id="265" r:id="rId4"/>
    <p:sldId id="261" r:id="rId5"/>
    <p:sldId id="262" r:id="rId6"/>
    <p:sldId id="266" r:id="rId7"/>
    <p:sldId id="267" r:id="rId8"/>
    <p:sldId id="28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A5BC-F69E-4EF8-8CA0-8D8349554CC3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B037-145D-4D1A-AC88-609C783AF5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A5BC-F69E-4EF8-8CA0-8D8349554CC3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B037-145D-4D1A-AC88-609C783AF5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A5BC-F69E-4EF8-8CA0-8D8349554CC3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B037-145D-4D1A-AC88-609C783AF5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A5BC-F69E-4EF8-8CA0-8D8349554CC3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B037-145D-4D1A-AC88-609C783AF5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A5BC-F69E-4EF8-8CA0-8D8349554CC3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B037-145D-4D1A-AC88-609C783AF5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A5BC-F69E-4EF8-8CA0-8D8349554CC3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B037-145D-4D1A-AC88-609C783AF5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A5BC-F69E-4EF8-8CA0-8D8349554CC3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B037-145D-4D1A-AC88-609C783AF5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A5BC-F69E-4EF8-8CA0-8D8349554CC3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B037-145D-4D1A-AC88-609C783AF5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A5BC-F69E-4EF8-8CA0-8D8349554CC3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B037-145D-4D1A-AC88-609C783AF5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A5BC-F69E-4EF8-8CA0-8D8349554CC3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B037-145D-4D1A-AC88-609C783AF5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A5BC-F69E-4EF8-8CA0-8D8349554CC3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0BBB037-145D-4D1A-AC88-609C783AF5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D6AA5BC-F69E-4EF8-8CA0-8D8349554CC3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0BBB037-145D-4D1A-AC88-609C783AF5B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 smtClean="0"/>
              <a:t>BANK APPLICATIN USING JAVA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505200"/>
            <a:ext cx="7467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NAME</a:t>
            </a:r>
            <a:r>
              <a:rPr lang="en-US" dirty="0" smtClean="0"/>
              <a:t>                                                                              </a:t>
            </a:r>
            <a:r>
              <a:rPr lang="en-US" dirty="0" smtClean="0"/>
              <a:t>GUIDE NAME</a:t>
            </a:r>
          </a:p>
          <a:p>
            <a:r>
              <a:rPr lang="en-US" sz="2000" dirty="0" smtClean="0"/>
              <a:t>M.DEEKSHA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Mrs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Pooja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Menhta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0" name="AutoShape 2" descr="EduBridge Learning Pvt. Ltd.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53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133600"/>
            <a:ext cx="46736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Abstract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Hardware and software requirements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System </a:t>
            </a:r>
            <a:r>
              <a:rPr lang="en-US" dirty="0" smtClean="0"/>
              <a:t>Architecture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Module description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BANK APPLICATION SYSTEM USING JAVA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ABST RACT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This software lets users create a new account, make cash deposits and withdrawals, access account</a:t>
            </a:r>
          </a:p>
          <a:p>
            <a:r>
              <a:rPr lang="en-US" dirty="0" smtClean="0"/>
              <a:t>information and delete account all through software without the need of going personally to a bank. </a:t>
            </a:r>
          </a:p>
          <a:p>
            <a:r>
              <a:rPr lang="en-US" dirty="0" smtClean="0"/>
              <a:t>This project has been designed in Java and various actions have different panels. It</a:t>
            </a:r>
          </a:p>
          <a:p>
            <a:r>
              <a:rPr lang="en-US" dirty="0" smtClean="0"/>
              <a:t>keeps logs of all the transactions made whether it is withdrawal or deposit of cash. </a:t>
            </a:r>
          </a:p>
          <a:p>
            <a:pPr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u="sng" dirty="0" smtClean="0"/>
              <a:t>SYSTEM REQUIREMENTS: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HARDWARE REQUIREMENTS:	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			: 	Intel i5 6 core.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Hard Disk 	               : 	500 GB SSD.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Monitor			: 	15’ LED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Input Devices		: 	Keyboard, Mouse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Ram				: 	32 GB.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SOFTWARE REQUIREMENTS: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Operating system 	: 	Windows 10.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Coding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Language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: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Java         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Tool			: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Eclipse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/>
              <a:t>SYSTEM ARCHITECTURE: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33800" y="2286000"/>
            <a:ext cx="2057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balance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657600" y="3048000"/>
            <a:ext cx="2133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r>
              <a:rPr lang="en-US" dirty="0" smtClean="0"/>
              <a:t>eposit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733800" y="3886200"/>
            <a:ext cx="2133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r>
              <a:rPr lang="en-US" dirty="0" smtClean="0"/>
              <a:t>ithdraw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733800" y="4724400"/>
            <a:ext cx="2057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Prevoius</a:t>
            </a:r>
            <a:r>
              <a:rPr lang="en-US" dirty="0" smtClean="0"/>
              <a:t> Transaction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810000" y="5638800"/>
            <a:ext cx="2057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  <p:cxnSp>
        <p:nvCxnSpPr>
          <p:cNvPr id="17" name="Straight Connector 16"/>
          <p:cNvCxnSpPr>
            <a:stCxn id="12" idx="4"/>
            <a:endCxn id="13" idx="0"/>
          </p:cNvCxnSpPr>
          <p:nvPr/>
        </p:nvCxnSpPr>
        <p:spPr>
          <a:xfrm>
            <a:off x="4724400" y="3733800"/>
            <a:ext cx="76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4"/>
            <a:endCxn id="14" idx="0"/>
          </p:cNvCxnSpPr>
          <p:nvPr/>
        </p:nvCxnSpPr>
        <p:spPr>
          <a:xfrm flipH="1">
            <a:off x="4762500" y="4572000"/>
            <a:ext cx="381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4" idx="4"/>
            <a:endCxn id="15" idx="0"/>
          </p:cNvCxnSpPr>
          <p:nvPr/>
        </p:nvCxnSpPr>
        <p:spPr>
          <a:xfrm>
            <a:off x="4762500" y="5486400"/>
            <a:ext cx="76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4"/>
            <a:endCxn id="12" idx="0"/>
          </p:cNvCxnSpPr>
          <p:nvPr/>
        </p:nvCxnSpPr>
        <p:spPr>
          <a:xfrm flipH="1">
            <a:off x="4724400" y="2971800"/>
            <a:ext cx="381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/>
              <a:t>MODULES DESCRIPTION: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100" b="1" dirty="0" smtClean="0"/>
              <a:t>Deposit:</a:t>
            </a:r>
            <a:endParaRPr lang="en-US" sz="3100" dirty="0" smtClean="0"/>
          </a:p>
          <a:p>
            <a:pPr algn="just">
              <a:lnSpc>
                <a:spcPct val="12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deposit is amount is added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our account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deposit is a transaction involving transfer of  money to another party for safekeeping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b="1" dirty="0" smtClean="0"/>
              <a:t>Withdraw: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dirty="0" smtClean="0"/>
              <a:t>Withdraw means amount is remove from our account 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dirty="0" smtClean="0"/>
              <a:t>Withdraw is a transaction transfer of money one account to another or one account to hands</a:t>
            </a:r>
          </a:p>
          <a:p>
            <a:pPr algn="just">
              <a:lnSpc>
                <a:spcPct val="12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 smtClean="0"/>
              <a:t>Prevoius</a:t>
            </a:r>
            <a:r>
              <a:rPr lang="en-US" sz="2400" b="1" dirty="0" smtClean="0"/>
              <a:t> Transaction:</a:t>
            </a:r>
          </a:p>
          <a:p>
            <a:pPr>
              <a:buNone/>
            </a:pPr>
            <a:r>
              <a:rPr lang="en-US" sz="2400" dirty="0" err="1" smtClean="0"/>
              <a:t>Prevoius</a:t>
            </a:r>
            <a:r>
              <a:rPr lang="en-US" sz="2400" dirty="0" smtClean="0"/>
              <a:t> transaction  is shows recently </a:t>
            </a:r>
            <a:r>
              <a:rPr lang="en-US" sz="2400" dirty="0" err="1" smtClean="0"/>
              <a:t>transactioned</a:t>
            </a:r>
            <a:r>
              <a:rPr lang="en-US" sz="2400" dirty="0" smtClean="0"/>
              <a:t> money </a:t>
            </a:r>
          </a:p>
          <a:p>
            <a:pPr>
              <a:buNone/>
            </a:pPr>
            <a:r>
              <a:rPr lang="en-US" sz="2400" b="1" dirty="0" smtClean="0"/>
              <a:t>Show:</a:t>
            </a:r>
            <a:endParaRPr lang="en-US" sz="2400" dirty="0" smtClean="0"/>
          </a:p>
          <a:p>
            <a:r>
              <a:rPr lang="en-US" dirty="0" smtClean="0"/>
              <a:t>Show </a:t>
            </a:r>
            <a:r>
              <a:rPr lang="en-US" dirty="0" smtClean="0"/>
              <a:t> will work on the </a:t>
            </a:r>
          </a:p>
          <a:p>
            <a:r>
              <a:rPr lang="en-US" dirty="0" smtClean="0"/>
              <a:t>Check balance</a:t>
            </a:r>
          </a:p>
          <a:p>
            <a:r>
              <a:rPr lang="en-US" dirty="0" smtClean="0"/>
              <a:t>Deposit</a:t>
            </a:r>
          </a:p>
          <a:p>
            <a:r>
              <a:rPr lang="en-US" dirty="0" smtClean="0"/>
              <a:t>Withdraw</a:t>
            </a:r>
          </a:p>
          <a:p>
            <a:r>
              <a:rPr lang="en-US" dirty="0" err="1" smtClean="0"/>
              <a:t>Prevoius</a:t>
            </a:r>
            <a:r>
              <a:rPr lang="en-US" dirty="0" smtClean="0"/>
              <a:t> transaction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368171"/>
            <a:ext cx="6553200" cy="4923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453</TotalTime>
  <Words>190</Words>
  <Application>Microsoft Office PowerPoint</Application>
  <PresentationFormat>On-screen Show 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BANK APPLICATIN USING JAVA</vt:lpstr>
      <vt:lpstr>AGENDA</vt:lpstr>
      <vt:lpstr>BANK APPLICATION SYSTEM USING JAVA</vt:lpstr>
      <vt:lpstr>SYSTEM REQUIREMENTS: </vt:lpstr>
      <vt:lpstr>SYSTEM ARCHITECTURE: </vt:lpstr>
      <vt:lpstr>MODULES DESCRIPTION: 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45</cp:revision>
  <dcterms:created xsi:type="dcterms:W3CDTF">2022-04-10T12:24:52Z</dcterms:created>
  <dcterms:modified xsi:type="dcterms:W3CDTF">2022-08-12T07:41:39Z</dcterms:modified>
</cp:coreProperties>
</file>