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3" r:id="rId4"/>
    <p:sldId id="264" r:id="rId5"/>
    <p:sldId id="258" r:id="rId6"/>
    <p:sldId id="265" r:id="rId7"/>
    <p:sldId id="266" r:id="rId8"/>
    <p:sldId id="267" r:id="rId9"/>
    <p:sldId id="268" r:id="rId10"/>
    <p:sldId id="262"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58EC8D-CB16-4514-BBDB-6684122DB5C3}" v="20" dt="2023-09-08T21:52:10.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100" d="100"/>
          <a:sy n="100" d="100"/>
        </p:scale>
        <p:origin x="10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godi, M. (Malebo)" userId="6c364f42-8b40-464e-979e-f723250a8860" providerId="ADAL" clId="{D23D887A-235A-431C-AA9E-8B90D2F4D10D}"/>
    <pc:docChg chg="undo custSel addSld modSld sldOrd">
      <pc:chgData name="Legodi, M. (Malebo)" userId="6c364f42-8b40-464e-979e-f723250a8860" providerId="ADAL" clId="{D23D887A-235A-431C-AA9E-8B90D2F4D10D}" dt="2023-06-07T15:37:18.926" v="1049" actId="27636"/>
      <pc:docMkLst>
        <pc:docMk/>
      </pc:docMkLst>
      <pc:sldChg chg="modSp mod">
        <pc:chgData name="Legodi, M. (Malebo)" userId="6c364f42-8b40-464e-979e-f723250a8860" providerId="ADAL" clId="{D23D887A-235A-431C-AA9E-8B90D2F4D10D}" dt="2023-06-07T13:21:30.418" v="34" actId="1036"/>
        <pc:sldMkLst>
          <pc:docMk/>
          <pc:sldMk cId="1229078032" sldId="257"/>
        </pc:sldMkLst>
        <pc:spChg chg="mod">
          <ac:chgData name="Legodi, M. (Malebo)" userId="6c364f42-8b40-464e-979e-f723250a8860" providerId="ADAL" clId="{D23D887A-235A-431C-AA9E-8B90D2F4D10D}" dt="2023-06-07T13:21:30.418" v="34" actId="1036"/>
          <ac:spMkLst>
            <pc:docMk/>
            <pc:sldMk cId="1229078032" sldId="257"/>
            <ac:spMk id="4" creationId="{5DDD3EFE-C07F-F89F-4AC6-29F2C18CC224}"/>
          </ac:spMkLst>
        </pc:spChg>
      </pc:sldChg>
      <pc:sldChg chg="modSp mod">
        <pc:chgData name="Legodi, M. (Malebo)" userId="6c364f42-8b40-464e-979e-f723250a8860" providerId="ADAL" clId="{D23D887A-235A-431C-AA9E-8B90D2F4D10D}" dt="2023-06-07T14:06:54.234" v="890" actId="20577"/>
        <pc:sldMkLst>
          <pc:docMk/>
          <pc:sldMk cId="3740525013" sldId="258"/>
        </pc:sldMkLst>
        <pc:spChg chg="mod">
          <ac:chgData name="Legodi, M. (Malebo)" userId="6c364f42-8b40-464e-979e-f723250a8860" providerId="ADAL" clId="{D23D887A-235A-431C-AA9E-8B90D2F4D10D}" dt="2023-06-07T14:06:54.234" v="890" actId="20577"/>
          <ac:spMkLst>
            <pc:docMk/>
            <pc:sldMk cId="3740525013" sldId="258"/>
            <ac:spMk id="3" creationId="{7FFE5A42-7598-7075-941E-8B7E50176213}"/>
          </ac:spMkLst>
        </pc:spChg>
      </pc:sldChg>
      <pc:sldChg chg="addSp delSp modSp mod setBg setClrOvrMap">
        <pc:chgData name="Legodi, M. (Malebo)" userId="6c364f42-8b40-464e-979e-f723250a8860" providerId="ADAL" clId="{D23D887A-235A-431C-AA9E-8B90D2F4D10D}" dt="2023-06-07T13:43:00.891" v="450" actId="26606"/>
        <pc:sldMkLst>
          <pc:docMk/>
          <pc:sldMk cId="1517889032" sldId="259"/>
        </pc:sldMkLst>
        <pc:spChg chg="mod">
          <ac:chgData name="Legodi, M. (Malebo)" userId="6c364f42-8b40-464e-979e-f723250a8860" providerId="ADAL" clId="{D23D887A-235A-431C-AA9E-8B90D2F4D10D}" dt="2023-06-07T13:43:00.891" v="450" actId="26606"/>
          <ac:spMkLst>
            <pc:docMk/>
            <pc:sldMk cId="1517889032" sldId="259"/>
            <ac:spMk id="4" creationId="{E6297A40-BB8D-8602-F315-DD6CB2DD9751}"/>
          </ac:spMkLst>
        </pc:spChg>
        <pc:spChg chg="mod ord">
          <ac:chgData name="Legodi, M. (Malebo)" userId="6c364f42-8b40-464e-979e-f723250a8860" providerId="ADAL" clId="{D23D887A-235A-431C-AA9E-8B90D2F4D10D}" dt="2023-06-07T13:43:00.891" v="450" actId="26606"/>
          <ac:spMkLst>
            <pc:docMk/>
            <pc:sldMk cId="1517889032" sldId="259"/>
            <ac:spMk id="5" creationId="{C79BF83A-DBBE-51B9-E432-B8D450ECFF98}"/>
          </ac:spMkLst>
        </pc:spChg>
        <pc:spChg chg="add del">
          <ac:chgData name="Legodi, M. (Malebo)" userId="6c364f42-8b40-464e-979e-f723250a8860" providerId="ADAL" clId="{D23D887A-235A-431C-AA9E-8B90D2F4D10D}" dt="2023-06-07T13:43:00.891" v="450" actId="26606"/>
          <ac:spMkLst>
            <pc:docMk/>
            <pc:sldMk cId="1517889032" sldId="259"/>
            <ac:spMk id="11" creationId="{45D37F4E-DDB4-456B-97E0-9937730A039F}"/>
          </ac:spMkLst>
        </pc:spChg>
        <pc:spChg chg="add del">
          <ac:chgData name="Legodi, M. (Malebo)" userId="6c364f42-8b40-464e-979e-f723250a8860" providerId="ADAL" clId="{D23D887A-235A-431C-AA9E-8B90D2F4D10D}" dt="2023-06-07T13:43:00.891" v="450" actId="26606"/>
          <ac:spMkLst>
            <pc:docMk/>
            <pc:sldMk cId="1517889032" sldId="259"/>
            <ac:spMk id="13" creationId="{3CE8AF5E-D374-4CF1-90CC-35CF73B81C3E}"/>
          </ac:spMkLst>
        </pc:spChg>
        <pc:spChg chg="add del">
          <ac:chgData name="Legodi, M. (Malebo)" userId="6c364f42-8b40-464e-979e-f723250a8860" providerId="ADAL" clId="{D23D887A-235A-431C-AA9E-8B90D2F4D10D}" dt="2023-06-07T13:42:50.178" v="445" actId="26606"/>
          <ac:spMkLst>
            <pc:docMk/>
            <pc:sldMk cId="1517889032" sldId="259"/>
            <ac:spMk id="18" creationId="{2B97F24A-32CE-4C1C-A50D-3016B394DCFB}"/>
          </ac:spMkLst>
        </pc:spChg>
        <pc:spChg chg="add del">
          <ac:chgData name="Legodi, M. (Malebo)" userId="6c364f42-8b40-464e-979e-f723250a8860" providerId="ADAL" clId="{D23D887A-235A-431C-AA9E-8B90D2F4D10D}" dt="2023-06-07T13:42:50.178" v="445" actId="26606"/>
          <ac:spMkLst>
            <pc:docMk/>
            <pc:sldMk cId="1517889032" sldId="259"/>
            <ac:spMk id="20" creationId="{3CE8AF5E-D374-4CF1-90CC-35CF73B81C3E}"/>
          </ac:spMkLst>
        </pc:spChg>
        <pc:spChg chg="add del">
          <ac:chgData name="Legodi, M. (Malebo)" userId="6c364f42-8b40-464e-979e-f723250a8860" providerId="ADAL" clId="{D23D887A-235A-431C-AA9E-8B90D2F4D10D}" dt="2023-06-07T13:42:57.715" v="447" actId="26606"/>
          <ac:spMkLst>
            <pc:docMk/>
            <pc:sldMk cId="1517889032" sldId="259"/>
            <ac:spMk id="24" creationId="{F13C74B1-5B17-4795-BED0-7140497B445A}"/>
          </ac:spMkLst>
        </pc:spChg>
        <pc:spChg chg="add del">
          <ac:chgData name="Legodi, M. (Malebo)" userId="6c364f42-8b40-464e-979e-f723250a8860" providerId="ADAL" clId="{D23D887A-235A-431C-AA9E-8B90D2F4D10D}" dt="2023-06-07T13:42:57.715" v="447" actId="26606"/>
          <ac:spMkLst>
            <pc:docMk/>
            <pc:sldMk cId="1517889032" sldId="259"/>
            <ac:spMk id="25" creationId="{3FCFB1DE-0B7E-48CC-BA90-B2AB0889F9D6}"/>
          </ac:spMkLst>
        </pc:spChg>
        <pc:spChg chg="add del">
          <ac:chgData name="Legodi, M. (Malebo)" userId="6c364f42-8b40-464e-979e-f723250a8860" providerId="ADAL" clId="{D23D887A-235A-431C-AA9E-8B90D2F4D10D}" dt="2023-06-07T13:43:00.885" v="449" actId="26606"/>
          <ac:spMkLst>
            <pc:docMk/>
            <pc:sldMk cId="1517889032" sldId="259"/>
            <ac:spMk id="27" creationId="{B72DE4C0-EE12-4CAC-98CF-A89349319A3F}"/>
          </ac:spMkLst>
        </pc:spChg>
        <pc:spChg chg="add del">
          <ac:chgData name="Legodi, M. (Malebo)" userId="6c364f42-8b40-464e-979e-f723250a8860" providerId="ADAL" clId="{D23D887A-235A-431C-AA9E-8B90D2F4D10D}" dt="2023-06-07T13:43:00.885" v="449" actId="26606"/>
          <ac:spMkLst>
            <pc:docMk/>
            <pc:sldMk cId="1517889032" sldId="259"/>
            <ac:spMk id="28" creationId="{029CF03F-5E6E-4B23-89A5-81548BA4C635}"/>
          </ac:spMkLst>
        </pc:spChg>
        <pc:spChg chg="add del">
          <ac:chgData name="Legodi, M. (Malebo)" userId="6c364f42-8b40-464e-979e-f723250a8860" providerId="ADAL" clId="{D23D887A-235A-431C-AA9E-8B90D2F4D10D}" dt="2023-06-07T13:43:00.885" v="449" actId="26606"/>
          <ac:spMkLst>
            <pc:docMk/>
            <pc:sldMk cId="1517889032" sldId="259"/>
            <ac:spMk id="29" creationId="{3FCFB1DE-0B7E-48CC-BA90-B2AB0889F9D6}"/>
          </ac:spMkLst>
        </pc:spChg>
        <pc:spChg chg="add">
          <ac:chgData name="Legodi, M. (Malebo)" userId="6c364f42-8b40-464e-979e-f723250a8860" providerId="ADAL" clId="{D23D887A-235A-431C-AA9E-8B90D2F4D10D}" dt="2023-06-07T13:43:00.891" v="450" actId="26606"/>
          <ac:spMkLst>
            <pc:docMk/>
            <pc:sldMk cId="1517889032" sldId="259"/>
            <ac:spMk id="31" creationId="{A6D37EE4-EA1B-46EE-A54B-5233C63C9695}"/>
          </ac:spMkLst>
        </pc:spChg>
        <pc:spChg chg="add">
          <ac:chgData name="Legodi, M. (Malebo)" userId="6c364f42-8b40-464e-979e-f723250a8860" providerId="ADAL" clId="{D23D887A-235A-431C-AA9E-8B90D2F4D10D}" dt="2023-06-07T13:43:00.891" v="450" actId="26606"/>
          <ac:spMkLst>
            <pc:docMk/>
            <pc:sldMk cId="1517889032" sldId="259"/>
            <ac:spMk id="32" creationId="{3CE8AF5E-D374-4CF1-90CC-35CF73B81C3E}"/>
          </ac:spMkLst>
        </pc:spChg>
        <pc:picChg chg="add mod">
          <ac:chgData name="Legodi, M. (Malebo)" userId="6c364f42-8b40-464e-979e-f723250a8860" providerId="ADAL" clId="{D23D887A-235A-431C-AA9E-8B90D2F4D10D}" dt="2023-06-07T13:43:00.891" v="450" actId="26606"/>
          <ac:picMkLst>
            <pc:docMk/>
            <pc:sldMk cId="1517889032" sldId="259"/>
            <ac:picMk id="6" creationId="{53F38846-54EC-C124-540A-D33775566DD8}"/>
          </ac:picMkLst>
        </pc:picChg>
        <pc:inkChg chg="add del">
          <ac:chgData name="Legodi, M. (Malebo)" userId="6c364f42-8b40-464e-979e-f723250a8860" providerId="ADAL" clId="{D23D887A-235A-431C-AA9E-8B90D2F4D10D}" dt="2023-06-07T13:42:50.178" v="445" actId="26606"/>
          <ac:inkMkLst>
            <pc:docMk/>
            <pc:sldMk cId="1517889032" sldId="259"/>
            <ac:inkMk id="22" creationId="{070477C5-0410-4E4F-97A1-F84C2465C187}"/>
          </ac:inkMkLst>
        </pc:inkChg>
      </pc:sldChg>
      <pc:sldChg chg="addSp delSp modSp add mod">
        <pc:chgData name="Legodi, M. (Malebo)" userId="6c364f42-8b40-464e-979e-f723250a8860" providerId="ADAL" clId="{D23D887A-235A-431C-AA9E-8B90D2F4D10D}" dt="2023-06-07T13:50:58.169" v="510" actId="12"/>
        <pc:sldMkLst>
          <pc:docMk/>
          <pc:sldMk cId="172382725" sldId="260"/>
        </pc:sldMkLst>
        <pc:spChg chg="mod">
          <ac:chgData name="Legodi, M. (Malebo)" userId="6c364f42-8b40-464e-979e-f723250a8860" providerId="ADAL" clId="{D23D887A-235A-431C-AA9E-8B90D2F4D10D}" dt="2023-06-07T13:37:33.864" v="426" actId="26606"/>
          <ac:spMkLst>
            <pc:docMk/>
            <pc:sldMk cId="172382725" sldId="260"/>
            <ac:spMk id="4" creationId="{E6297A40-BB8D-8602-F315-DD6CB2DD9751}"/>
          </ac:spMkLst>
        </pc:spChg>
        <pc:spChg chg="mod ord">
          <ac:chgData name="Legodi, M. (Malebo)" userId="6c364f42-8b40-464e-979e-f723250a8860" providerId="ADAL" clId="{D23D887A-235A-431C-AA9E-8B90D2F4D10D}" dt="2023-06-07T13:50:58.169" v="510" actId="12"/>
          <ac:spMkLst>
            <pc:docMk/>
            <pc:sldMk cId="172382725" sldId="260"/>
            <ac:spMk id="5" creationId="{C79BF83A-DBBE-51B9-E432-B8D450ECFF98}"/>
          </ac:spMkLst>
        </pc:spChg>
        <pc:spChg chg="add del">
          <ac:chgData name="Legodi, M. (Malebo)" userId="6c364f42-8b40-464e-979e-f723250a8860" providerId="ADAL" clId="{D23D887A-235A-431C-AA9E-8B90D2F4D10D}" dt="2023-06-07T13:36:33.083" v="417" actId="26606"/>
          <ac:spMkLst>
            <pc:docMk/>
            <pc:sldMk cId="172382725" sldId="260"/>
            <ac:spMk id="11" creationId="{45D37F4E-DDB4-456B-97E0-9937730A039F}"/>
          </ac:spMkLst>
        </pc:spChg>
        <pc:spChg chg="add del">
          <ac:chgData name="Legodi, M. (Malebo)" userId="6c364f42-8b40-464e-979e-f723250a8860" providerId="ADAL" clId="{D23D887A-235A-431C-AA9E-8B90D2F4D10D}" dt="2023-06-07T13:36:33.083" v="417" actId="26606"/>
          <ac:spMkLst>
            <pc:docMk/>
            <pc:sldMk cId="172382725" sldId="260"/>
            <ac:spMk id="13" creationId="{3CE8AF5E-D374-4CF1-90CC-35CF73B81C3E}"/>
          </ac:spMkLst>
        </pc:spChg>
        <pc:spChg chg="add del">
          <ac:chgData name="Legodi, M. (Malebo)" userId="6c364f42-8b40-464e-979e-f723250a8860" providerId="ADAL" clId="{D23D887A-235A-431C-AA9E-8B90D2F4D10D}" dt="2023-06-07T13:36:02.726" v="406" actId="26606"/>
          <ac:spMkLst>
            <pc:docMk/>
            <pc:sldMk cId="172382725" sldId="260"/>
            <ac:spMk id="18" creationId="{F13C74B1-5B17-4795-BED0-7140497B445A}"/>
          </ac:spMkLst>
        </pc:spChg>
        <pc:spChg chg="add del">
          <ac:chgData name="Legodi, M. (Malebo)" userId="6c364f42-8b40-464e-979e-f723250a8860" providerId="ADAL" clId="{D23D887A-235A-431C-AA9E-8B90D2F4D10D}" dt="2023-06-07T13:36:02.726" v="406" actId="26606"/>
          <ac:spMkLst>
            <pc:docMk/>
            <pc:sldMk cId="172382725" sldId="260"/>
            <ac:spMk id="20" creationId="{3FCFB1DE-0B7E-48CC-BA90-B2AB0889F9D6}"/>
          </ac:spMkLst>
        </pc:spChg>
        <pc:spChg chg="add del">
          <ac:chgData name="Legodi, M. (Malebo)" userId="6c364f42-8b40-464e-979e-f723250a8860" providerId="ADAL" clId="{D23D887A-235A-431C-AA9E-8B90D2F4D10D}" dt="2023-06-07T13:36:18.968" v="408" actId="26606"/>
          <ac:spMkLst>
            <pc:docMk/>
            <pc:sldMk cId="172382725" sldId="260"/>
            <ac:spMk id="22" creationId="{457344D1-E597-42B3-8E85-6D7036E54A5E}"/>
          </ac:spMkLst>
        </pc:spChg>
        <pc:spChg chg="add del">
          <ac:chgData name="Legodi, M. (Malebo)" userId="6c364f42-8b40-464e-979e-f723250a8860" providerId="ADAL" clId="{D23D887A-235A-431C-AA9E-8B90D2F4D10D}" dt="2023-06-07T13:36:18.968" v="408" actId="26606"/>
          <ac:spMkLst>
            <pc:docMk/>
            <pc:sldMk cId="172382725" sldId="260"/>
            <ac:spMk id="23" creationId="{3540989C-C7B8-473B-BF87-6F2DA6A90006}"/>
          </ac:spMkLst>
        </pc:spChg>
        <pc:spChg chg="add del">
          <ac:chgData name="Legodi, M. (Malebo)" userId="6c364f42-8b40-464e-979e-f723250a8860" providerId="ADAL" clId="{D23D887A-235A-431C-AA9E-8B90D2F4D10D}" dt="2023-06-07T13:36:22.307" v="410" actId="26606"/>
          <ac:spMkLst>
            <pc:docMk/>
            <pc:sldMk cId="172382725" sldId="260"/>
            <ac:spMk id="25" creationId="{7B831B6F-405A-4B47-B9BB-5CA88F285844}"/>
          </ac:spMkLst>
        </pc:spChg>
        <pc:spChg chg="add del">
          <ac:chgData name="Legodi, M. (Malebo)" userId="6c364f42-8b40-464e-979e-f723250a8860" providerId="ADAL" clId="{D23D887A-235A-431C-AA9E-8B90D2F4D10D}" dt="2023-06-07T13:36:22.307" v="410" actId="26606"/>
          <ac:spMkLst>
            <pc:docMk/>
            <pc:sldMk cId="172382725" sldId="260"/>
            <ac:spMk id="26" creationId="{3CE8AF5E-D374-4CF1-90CC-35CF73B81C3E}"/>
          </ac:spMkLst>
        </pc:spChg>
        <pc:spChg chg="add del">
          <ac:chgData name="Legodi, M. (Malebo)" userId="6c364f42-8b40-464e-979e-f723250a8860" providerId="ADAL" clId="{D23D887A-235A-431C-AA9E-8B90D2F4D10D}" dt="2023-06-07T13:36:27.720" v="412" actId="26606"/>
          <ac:spMkLst>
            <pc:docMk/>
            <pc:sldMk cId="172382725" sldId="260"/>
            <ac:spMk id="29" creationId="{2C61293E-6EBE-43EF-A52C-9BEBFD7679D4}"/>
          </ac:spMkLst>
        </pc:spChg>
        <pc:spChg chg="add del">
          <ac:chgData name="Legodi, M. (Malebo)" userId="6c364f42-8b40-464e-979e-f723250a8860" providerId="ADAL" clId="{D23D887A-235A-431C-AA9E-8B90D2F4D10D}" dt="2023-06-07T13:36:27.720" v="412" actId="26606"/>
          <ac:spMkLst>
            <pc:docMk/>
            <pc:sldMk cId="172382725" sldId="260"/>
            <ac:spMk id="30" creationId="{8D5AAC53-3624-41C3-A6B5-1DA97F2901B1}"/>
          </ac:spMkLst>
        </pc:spChg>
        <pc:spChg chg="add del">
          <ac:chgData name="Legodi, M. (Malebo)" userId="6c364f42-8b40-464e-979e-f723250a8860" providerId="ADAL" clId="{D23D887A-235A-431C-AA9E-8B90D2F4D10D}" dt="2023-06-07T13:36:27.720" v="412" actId="26606"/>
          <ac:spMkLst>
            <pc:docMk/>
            <pc:sldMk cId="172382725" sldId="260"/>
            <ac:spMk id="31" creationId="{3FCFB1DE-0B7E-48CC-BA90-B2AB0889F9D6}"/>
          </ac:spMkLst>
        </pc:spChg>
        <pc:spChg chg="add del">
          <ac:chgData name="Legodi, M. (Malebo)" userId="6c364f42-8b40-464e-979e-f723250a8860" providerId="ADAL" clId="{D23D887A-235A-431C-AA9E-8B90D2F4D10D}" dt="2023-06-07T13:36:30.325" v="414" actId="26606"/>
          <ac:spMkLst>
            <pc:docMk/>
            <pc:sldMk cId="172382725" sldId="260"/>
            <ac:spMk id="33" creationId="{2C61293E-6EBE-43EF-A52C-9BEBFD7679D4}"/>
          </ac:spMkLst>
        </pc:spChg>
        <pc:spChg chg="add del">
          <ac:chgData name="Legodi, M. (Malebo)" userId="6c364f42-8b40-464e-979e-f723250a8860" providerId="ADAL" clId="{D23D887A-235A-431C-AA9E-8B90D2F4D10D}" dt="2023-06-07T13:36:30.325" v="414" actId="26606"/>
          <ac:spMkLst>
            <pc:docMk/>
            <pc:sldMk cId="172382725" sldId="260"/>
            <ac:spMk id="34" creationId="{3FCFB1DE-0B7E-48CC-BA90-B2AB0889F9D6}"/>
          </ac:spMkLst>
        </pc:spChg>
        <pc:spChg chg="add del">
          <ac:chgData name="Legodi, M. (Malebo)" userId="6c364f42-8b40-464e-979e-f723250a8860" providerId="ADAL" clId="{D23D887A-235A-431C-AA9E-8B90D2F4D10D}" dt="2023-06-07T13:36:33.076" v="416" actId="26606"/>
          <ac:spMkLst>
            <pc:docMk/>
            <pc:sldMk cId="172382725" sldId="260"/>
            <ac:spMk id="36" creationId="{457344D1-E597-42B3-8E85-6D7036E54A5E}"/>
          </ac:spMkLst>
        </pc:spChg>
        <pc:spChg chg="add del">
          <ac:chgData name="Legodi, M. (Malebo)" userId="6c364f42-8b40-464e-979e-f723250a8860" providerId="ADAL" clId="{D23D887A-235A-431C-AA9E-8B90D2F4D10D}" dt="2023-06-07T13:36:33.076" v="416" actId="26606"/>
          <ac:spMkLst>
            <pc:docMk/>
            <pc:sldMk cId="172382725" sldId="260"/>
            <ac:spMk id="37" creationId="{3540989C-C7B8-473B-BF87-6F2DA6A90006}"/>
          </ac:spMkLst>
        </pc:spChg>
        <pc:spChg chg="add del">
          <ac:chgData name="Legodi, M. (Malebo)" userId="6c364f42-8b40-464e-979e-f723250a8860" providerId="ADAL" clId="{D23D887A-235A-431C-AA9E-8B90D2F4D10D}" dt="2023-06-07T13:36:59.572" v="422" actId="26606"/>
          <ac:spMkLst>
            <pc:docMk/>
            <pc:sldMk cId="172382725" sldId="260"/>
            <ac:spMk id="39" creationId="{B1595A09-E336-4D1B-9B3A-06A2287A54E2}"/>
          </ac:spMkLst>
        </pc:spChg>
        <pc:spChg chg="add del">
          <ac:chgData name="Legodi, M. (Malebo)" userId="6c364f42-8b40-464e-979e-f723250a8860" providerId="ADAL" clId="{D23D887A-235A-431C-AA9E-8B90D2F4D10D}" dt="2023-06-07T13:36:59.572" v="422" actId="26606"/>
          <ac:spMkLst>
            <pc:docMk/>
            <pc:sldMk cId="172382725" sldId="260"/>
            <ac:spMk id="40" creationId="{3540989C-C7B8-473B-BF87-6F2DA6A90006}"/>
          </ac:spMkLst>
        </pc:spChg>
        <pc:spChg chg="add del">
          <ac:chgData name="Legodi, M. (Malebo)" userId="6c364f42-8b40-464e-979e-f723250a8860" providerId="ADAL" clId="{D23D887A-235A-431C-AA9E-8B90D2F4D10D}" dt="2023-06-07T13:36:59.565" v="421" actId="26606"/>
          <ac:spMkLst>
            <pc:docMk/>
            <pc:sldMk cId="172382725" sldId="260"/>
            <ac:spMk id="45" creationId="{2B97F24A-32CE-4C1C-A50D-3016B394DCFB}"/>
          </ac:spMkLst>
        </pc:spChg>
        <pc:spChg chg="add del">
          <ac:chgData name="Legodi, M. (Malebo)" userId="6c364f42-8b40-464e-979e-f723250a8860" providerId="ADAL" clId="{D23D887A-235A-431C-AA9E-8B90D2F4D10D}" dt="2023-06-07T13:36:59.565" v="421" actId="26606"/>
          <ac:spMkLst>
            <pc:docMk/>
            <pc:sldMk cId="172382725" sldId="260"/>
            <ac:spMk id="47" creationId="{3CE8AF5E-D374-4CF1-90CC-35CF73B81C3E}"/>
          </ac:spMkLst>
        </pc:spChg>
        <pc:spChg chg="add del">
          <ac:chgData name="Legodi, M. (Malebo)" userId="6c364f42-8b40-464e-979e-f723250a8860" providerId="ADAL" clId="{D23D887A-235A-431C-AA9E-8B90D2F4D10D}" dt="2023-06-07T13:37:33.864" v="426" actId="26606"/>
          <ac:spMkLst>
            <pc:docMk/>
            <pc:sldMk cId="172382725" sldId="260"/>
            <ac:spMk id="51" creationId="{F13C74B1-5B17-4795-BED0-7140497B445A}"/>
          </ac:spMkLst>
        </pc:spChg>
        <pc:spChg chg="add del">
          <ac:chgData name="Legodi, M. (Malebo)" userId="6c364f42-8b40-464e-979e-f723250a8860" providerId="ADAL" clId="{D23D887A-235A-431C-AA9E-8B90D2F4D10D}" dt="2023-06-07T13:37:33.864" v="426" actId="26606"/>
          <ac:spMkLst>
            <pc:docMk/>
            <pc:sldMk cId="172382725" sldId="260"/>
            <ac:spMk id="52" creationId="{3FCFB1DE-0B7E-48CC-BA90-B2AB0889F9D6}"/>
          </ac:spMkLst>
        </pc:spChg>
        <pc:spChg chg="add">
          <ac:chgData name="Legodi, M. (Malebo)" userId="6c364f42-8b40-464e-979e-f723250a8860" providerId="ADAL" clId="{D23D887A-235A-431C-AA9E-8B90D2F4D10D}" dt="2023-06-07T13:37:33.864" v="426" actId="26606"/>
          <ac:spMkLst>
            <pc:docMk/>
            <pc:sldMk cId="172382725" sldId="260"/>
            <ac:spMk id="57" creationId="{A6D37EE4-EA1B-46EE-A54B-5233C63C9695}"/>
          </ac:spMkLst>
        </pc:spChg>
        <pc:spChg chg="add">
          <ac:chgData name="Legodi, M. (Malebo)" userId="6c364f42-8b40-464e-979e-f723250a8860" providerId="ADAL" clId="{D23D887A-235A-431C-AA9E-8B90D2F4D10D}" dt="2023-06-07T13:37:33.864" v="426" actId="26606"/>
          <ac:spMkLst>
            <pc:docMk/>
            <pc:sldMk cId="172382725" sldId="260"/>
            <ac:spMk id="59" creationId="{3EB27620-B0B1-4232-A055-99D3476060CF}"/>
          </ac:spMkLst>
        </pc:spChg>
        <pc:picChg chg="mod ord">
          <ac:chgData name="Legodi, M. (Malebo)" userId="6c364f42-8b40-464e-979e-f723250a8860" providerId="ADAL" clId="{D23D887A-235A-431C-AA9E-8B90D2F4D10D}" dt="2023-06-07T13:37:33.864" v="426" actId="26606"/>
          <ac:picMkLst>
            <pc:docMk/>
            <pc:sldMk cId="172382725" sldId="260"/>
            <ac:picMk id="6" creationId="{53F38846-54EC-C124-540A-D33775566DD8}"/>
          </ac:picMkLst>
        </pc:picChg>
        <pc:inkChg chg="add del">
          <ac:chgData name="Legodi, M. (Malebo)" userId="6c364f42-8b40-464e-979e-f723250a8860" providerId="ADAL" clId="{D23D887A-235A-431C-AA9E-8B90D2F4D10D}" dt="2023-06-07T13:36:22.307" v="410" actId="26606"/>
          <ac:inkMkLst>
            <pc:docMk/>
            <pc:sldMk cId="172382725" sldId="260"/>
            <ac:inkMk id="27" creationId="{070477C5-0410-4E4F-97A1-F84C2465C187}"/>
          </ac:inkMkLst>
        </pc:inkChg>
        <pc:inkChg chg="add del">
          <ac:chgData name="Legodi, M. (Malebo)" userId="6c364f42-8b40-464e-979e-f723250a8860" providerId="ADAL" clId="{D23D887A-235A-431C-AA9E-8B90D2F4D10D}" dt="2023-06-07T13:36:59.565" v="421" actId="26606"/>
          <ac:inkMkLst>
            <pc:docMk/>
            <pc:sldMk cId="172382725" sldId="260"/>
            <ac:inkMk id="49" creationId="{070477C5-0410-4E4F-97A1-F84C2465C187}"/>
          </ac:inkMkLst>
        </pc:inkChg>
      </pc:sldChg>
      <pc:sldChg chg="addSp delSp modSp add mod ord">
        <pc:chgData name="Legodi, M. (Malebo)" userId="6c364f42-8b40-464e-979e-f723250a8860" providerId="ADAL" clId="{D23D887A-235A-431C-AA9E-8B90D2F4D10D}" dt="2023-06-07T14:02:12.599" v="827"/>
        <pc:sldMkLst>
          <pc:docMk/>
          <pc:sldMk cId="23414906" sldId="261"/>
        </pc:sldMkLst>
        <pc:spChg chg="mod">
          <ac:chgData name="Legodi, M. (Malebo)" userId="6c364f42-8b40-464e-979e-f723250a8860" providerId="ADAL" clId="{D23D887A-235A-431C-AA9E-8B90D2F4D10D}" dt="2023-06-07T13:47:17.826" v="468" actId="20577"/>
          <ac:spMkLst>
            <pc:docMk/>
            <pc:sldMk cId="23414906" sldId="261"/>
            <ac:spMk id="4" creationId="{E6297A40-BB8D-8602-F315-DD6CB2DD9751}"/>
          </ac:spMkLst>
        </pc:spChg>
        <pc:spChg chg="mod ord">
          <ac:chgData name="Legodi, M. (Malebo)" userId="6c364f42-8b40-464e-979e-f723250a8860" providerId="ADAL" clId="{D23D887A-235A-431C-AA9E-8B90D2F4D10D}" dt="2023-06-07T14:01:51.888" v="825" actId="20577"/>
          <ac:spMkLst>
            <pc:docMk/>
            <pc:sldMk cId="23414906" sldId="261"/>
            <ac:spMk id="5" creationId="{C79BF83A-DBBE-51B9-E432-B8D450ECFF98}"/>
          </ac:spMkLst>
        </pc:spChg>
        <pc:spChg chg="add del">
          <ac:chgData name="Legodi, M. (Malebo)" userId="6c364f42-8b40-464e-979e-f723250a8860" providerId="ADAL" clId="{D23D887A-235A-431C-AA9E-8B90D2F4D10D}" dt="2023-06-07T13:46:27.615" v="454" actId="26606"/>
          <ac:spMkLst>
            <pc:docMk/>
            <pc:sldMk cId="23414906" sldId="261"/>
            <ac:spMk id="11" creationId="{45D37F4E-DDB4-456B-97E0-9937730A039F}"/>
          </ac:spMkLst>
        </pc:spChg>
        <pc:spChg chg="add del">
          <ac:chgData name="Legodi, M. (Malebo)" userId="6c364f42-8b40-464e-979e-f723250a8860" providerId="ADAL" clId="{D23D887A-235A-431C-AA9E-8B90D2F4D10D}" dt="2023-06-07T13:46:27.615" v="454" actId="26606"/>
          <ac:spMkLst>
            <pc:docMk/>
            <pc:sldMk cId="23414906" sldId="261"/>
            <ac:spMk id="13" creationId="{3CE8AF5E-D374-4CF1-90CC-35CF73B81C3E}"/>
          </ac:spMkLst>
        </pc:spChg>
        <pc:spChg chg="add del">
          <ac:chgData name="Legodi, M. (Malebo)" userId="6c364f42-8b40-464e-979e-f723250a8860" providerId="ADAL" clId="{D23D887A-235A-431C-AA9E-8B90D2F4D10D}" dt="2023-06-07T13:46:27.610" v="453" actId="26606"/>
          <ac:spMkLst>
            <pc:docMk/>
            <pc:sldMk cId="23414906" sldId="261"/>
            <ac:spMk id="18" creationId="{4BCB9E0F-80B4-4BE1-A13D-A796E8186083}"/>
          </ac:spMkLst>
        </pc:spChg>
        <pc:spChg chg="add del">
          <ac:chgData name="Legodi, M. (Malebo)" userId="6c364f42-8b40-464e-979e-f723250a8860" providerId="ADAL" clId="{D23D887A-235A-431C-AA9E-8B90D2F4D10D}" dt="2023-06-07T13:46:27.610" v="453" actId="26606"/>
          <ac:spMkLst>
            <pc:docMk/>
            <pc:sldMk cId="23414906" sldId="261"/>
            <ac:spMk id="20" creationId="{3CE8AF5E-D374-4CF1-90CC-35CF73B81C3E}"/>
          </ac:spMkLst>
        </pc:spChg>
        <pc:spChg chg="add">
          <ac:chgData name="Legodi, M. (Malebo)" userId="6c364f42-8b40-464e-979e-f723250a8860" providerId="ADAL" clId="{D23D887A-235A-431C-AA9E-8B90D2F4D10D}" dt="2023-06-07T13:46:27.615" v="454" actId="26606"/>
          <ac:spMkLst>
            <pc:docMk/>
            <pc:sldMk cId="23414906" sldId="261"/>
            <ac:spMk id="22" creationId="{A6D37EE4-EA1B-46EE-A54B-5233C63C9695}"/>
          </ac:spMkLst>
        </pc:spChg>
        <pc:spChg chg="add">
          <ac:chgData name="Legodi, M. (Malebo)" userId="6c364f42-8b40-464e-979e-f723250a8860" providerId="ADAL" clId="{D23D887A-235A-431C-AA9E-8B90D2F4D10D}" dt="2023-06-07T13:46:27.615" v="454" actId="26606"/>
          <ac:spMkLst>
            <pc:docMk/>
            <pc:sldMk cId="23414906" sldId="261"/>
            <ac:spMk id="23" creationId="{3CE8AF5E-D374-4CF1-90CC-35CF73B81C3E}"/>
          </ac:spMkLst>
        </pc:spChg>
        <pc:picChg chg="mod">
          <ac:chgData name="Legodi, M. (Malebo)" userId="6c364f42-8b40-464e-979e-f723250a8860" providerId="ADAL" clId="{D23D887A-235A-431C-AA9E-8B90D2F4D10D}" dt="2023-06-07T13:47:07.199" v="456" actId="27614"/>
          <ac:picMkLst>
            <pc:docMk/>
            <pc:sldMk cId="23414906" sldId="261"/>
            <ac:picMk id="6" creationId="{53F38846-54EC-C124-540A-D33775566DD8}"/>
          </ac:picMkLst>
        </pc:picChg>
      </pc:sldChg>
      <pc:sldChg chg="delSp modSp add mod ord">
        <pc:chgData name="Legodi, M. (Malebo)" userId="6c364f42-8b40-464e-979e-f723250a8860" providerId="ADAL" clId="{D23D887A-235A-431C-AA9E-8B90D2F4D10D}" dt="2023-06-07T15:37:18.926" v="1049" actId="27636"/>
        <pc:sldMkLst>
          <pc:docMk/>
          <pc:sldMk cId="3930895888" sldId="262"/>
        </pc:sldMkLst>
        <pc:spChg chg="mod">
          <ac:chgData name="Legodi, M. (Malebo)" userId="6c364f42-8b40-464e-979e-f723250a8860" providerId="ADAL" clId="{D23D887A-235A-431C-AA9E-8B90D2F4D10D}" dt="2023-06-07T14:03:27.092" v="849"/>
          <ac:spMkLst>
            <pc:docMk/>
            <pc:sldMk cId="3930895888" sldId="262"/>
            <ac:spMk id="4" creationId="{E6297A40-BB8D-8602-F315-DD6CB2DD9751}"/>
          </ac:spMkLst>
        </pc:spChg>
        <pc:spChg chg="mod">
          <ac:chgData name="Legodi, M. (Malebo)" userId="6c364f42-8b40-464e-979e-f723250a8860" providerId="ADAL" clId="{D23D887A-235A-431C-AA9E-8B90D2F4D10D}" dt="2023-06-07T15:37:18.926" v="1049" actId="27636"/>
          <ac:spMkLst>
            <pc:docMk/>
            <pc:sldMk cId="3930895888" sldId="262"/>
            <ac:spMk id="5" creationId="{C79BF83A-DBBE-51B9-E432-B8D450ECFF98}"/>
          </ac:spMkLst>
        </pc:spChg>
        <pc:picChg chg="del">
          <ac:chgData name="Legodi, M. (Malebo)" userId="6c364f42-8b40-464e-979e-f723250a8860" providerId="ADAL" clId="{D23D887A-235A-431C-AA9E-8B90D2F4D10D}" dt="2023-06-07T14:05:14.787" v="863" actId="478"/>
          <ac:picMkLst>
            <pc:docMk/>
            <pc:sldMk cId="3930895888" sldId="262"/>
            <ac:picMk id="6" creationId="{53F38846-54EC-C124-540A-D33775566DD8}"/>
          </ac:picMkLst>
        </pc:picChg>
      </pc:sldChg>
    </pc:docChg>
  </pc:docChgLst>
  <pc:docChgLst>
    <pc:chgData name="Legodi, M. (Malebo)" userId="6c364f42-8b40-464e-979e-f723250a8860" providerId="ADAL" clId="{F458EC8D-CB16-4514-BBDB-6684122DB5C3}"/>
    <pc:docChg chg="undo custSel addSld delSld modSld">
      <pc:chgData name="Legodi, M. (Malebo)" userId="6c364f42-8b40-464e-979e-f723250a8860" providerId="ADAL" clId="{F458EC8D-CB16-4514-BBDB-6684122DB5C3}" dt="2023-09-08T21:55:56.445" v="882" actId="26606"/>
      <pc:docMkLst>
        <pc:docMk/>
      </pc:docMkLst>
      <pc:sldChg chg="addSp delSp modSp mod addAnim setClrOvrMap">
        <pc:chgData name="Legodi, M. (Malebo)" userId="6c364f42-8b40-464e-979e-f723250a8860" providerId="ADAL" clId="{F458EC8D-CB16-4514-BBDB-6684122DB5C3}" dt="2023-09-08T21:52:48.522" v="859"/>
        <pc:sldMkLst>
          <pc:docMk/>
          <pc:sldMk cId="236743289" sldId="256"/>
        </pc:sldMkLst>
        <pc:spChg chg="mod">
          <ac:chgData name="Legodi, M. (Malebo)" userId="6c364f42-8b40-464e-979e-f723250a8860" providerId="ADAL" clId="{F458EC8D-CB16-4514-BBDB-6684122DB5C3}" dt="2023-09-08T21:52:48.521" v="857" actId="26606"/>
          <ac:spMkLst>
            <pc:docMk/>
            <pc:sldMk cId="236743289" sldId="256"/>
            <ac:spMk id="2" creationId="{7A3F56B7-976B-E9B6-EBE4-9D1CF03D3E7D}"/>
          </ac:spMkLst>
        </pc:spChg>
        <pc:spChg chg="mod">
          <ac:chgData name="Legodi, M. (Malebo)" userId="6c364f42-8b40-464e-979e-f723250a8860" providerId="ADAL" clId="{F458EC8D-CB16-4514-BBDB-6684122DB5C3}" dt="2023-09-08T21:52:48.521" v="857" actId="26606"/>
          <ac:spMkLst>
            <pc:docMk/>
            <pc:sldMk cId="236743289" sldId="256"/>
            <ac:spMk id="3" creationId="{896503DB-E0E7-6C27-5393-260A66257B4E}"/>
          </ac:spMkLst>
        </pc:spChg>
        <pc:spChg chg="del">
          <ac:chgData name="Legodi, M. (Malebo)" userId="6c364f42-8b40-464e-979e-f723250a8860" providerId="ADAL" clId="{F458EC8D-CB16-4514-BBDB-6684122DB5C3}" dt="2023-09-08T21:52:48.521" v="857" actId="26606"/>
          <ac:spMkLst>
            <pc:docMk/>
            <pc:sldMk cId="236743289" sldId="256"/>
            <ac:spMk id="16" creationId="{AD35AE2F-5E3A-49D9-8DE1-8A333BA4088E}"/>
          </ac:spMkLst>
        </pc:spChg>
        <pc:spChg chg="del">
          <ac:chgData name="Legodi, M. (Malebo)" userId="6c364f42-8b40-464e-979e-f723250a8860" providerId="ADAL" clId="{F458EC8D-CB16-4514-BBDB-6684122DB5C3}" dt="2023-09-08T21:52:48.521" v="857" actId="26606"/>
          <ac:spMkLst>
            <pc:docMk/>
            <pc:sldMk cId="236743289" sldId="256"/>
            <ac:spMk id="18" creationId="{04D8AD8F-EF7F-481F-B99A-B8513897050A}"/>
          </ac:spMkLst>
        </pc:spChg>
        <pc:spChg chg="del">
          <ac:chgData name="Legodi, M. (Malebo)" userId="6c364f42-8b40-464e-979e-f723250a8860" providerId="ADAL" clId="{F458EC8D-CB16-4514-BBDB-6684122DB5C3}" dt="2023-09-08T21:52:48.521" v="857" actId="26606"/>
          <ac:spMkLst>
            <pc:docMk/>
            <pc:sldMk cId="236743289" sldId="256"/>
            <ac:spMk id="20" creationId="{79EB4626-023C-436D-9F57-9EB46080909D}"/>
          </ac:spMkLst>
        </pc:spChg>
        <pc:spChg chg="add">
          <ac:chgData name="Legodi, M. (Malebo)" userId="6c364f42-8b40-464e-979e-f723250a8860" providerId="ADAL" clId="{F458EC8D-CB16-4514-BBDB-6684122DB5C3}" dt="2023-09-08T21:52:48.521" v="857" actId="26606"/>
          <ac:spMkLst>
            <pc:docMk/>
            <pc:sldMk cId="236743289" sldId="256"/>
            <ac:spMk id="25" creationId="{9B7AD9F6-8CE7-4299-8FC6-328F4DCD3FF9}"/>
          </ac:spMkLst>
        </pc:spChg>
        <pc:spChg chg="add">
          <ac:chgData name="Legodi, M. (Malebo)" userId="6c364f42-8b40-464e-979e-f723250a8860" providerId="ADAL" clId="{F458EC8D-CB16-4514-BBDB-6684122DB5C3}" dt="2023-09-08T21:52:48.521" v="857" actId="26606"/>
          <ac:spMkLst>
            <pc:docMk/>
            <pc:sldMk cId="236743289" sldId="256"/>
            <ac:spMk id="27" creationId="{F49775AF-8896-43EE-92C6-83497D6DC56F}"/>
          </ac:spMkLst>
        </pc:spChg>
        <pc:picChg chg="mod ord">
          <ac:chgData name="Legodi, M. (Malebo)" userId="6c364f42-8b40-464e-979e-f723250a8860" providerId="ADAL" clId="{F458EC8D-CB16-4514-BBDB-6684122DB5C3}" dt="2023-09-08T21:52:48.521" v="857" actId="26606"/>
          <ac:picMkLst>
            <pc:docMk/>
            <pc:sldMk cId="236743289" sldId="256"/>
            <ac:picMk id="4" creationId="{35CE6543-6AA5-A009-ED6B-B50B41DFD57C}"/>
          </ac:picMkLst>
        </pc:picChg>
      </pc:sldChg>
      <pc:sldChg chg="addSp delSp modSp mod">
        <pc:chgData name="Legodi, M. (Malebo)" userId="6c364f42-8b40-464e-979e-f723250a8860" providerId="ADAL" clId="{F458EC8D-CB16-4514-BBDB-6684122DB5C3}" dt="2023-09-08T21:53:52.366" v="870" actId="20577"/>
        <pc:sldMkLst>
          <pc:docMk/>
          <pc:sldMk cId="1229078032" sldId="257"/>
        </pc:sldMkLst>
        <pc:spChg chg="mod">
          <ac:chgData name="Legodi, M. (Malebo)" userId="6c364f42-8b40-464e-979e-f723250a8860" providerId="ADAL" clId="{F458EC8D-CB16-4514-BBDB-6684122DB5C3}" dt="2023-09-08T21:53:37.685" v="867" actId="1076"/>
          <ac:spMkLst>
            <pc:docMk/>
            <pc:sldMk cId="1229078032" sldId="257"/>
            <ac:spMk id="2" creationId="{00DAFFC2-B309-6FFD-7AE7-A6E123C26C16}"/>
          </ac:spMkLst>
        </pc:spChg>
        <pc:spChg chg="mod">
          <ac:chgData name="Legodi, M. (Malebo)" userId="6c364f42-8b40-464e-979e-f723250a8860" providerId="ADAL" clId="{F458EC8D-CB16-4514-BBDB-6684122DB5C3}" dt="2023-09-08T21:53:52.366" v="870" actId="20577"/>
          <ac:spMkLst>
            <pc:docMk/>
            <pc:sldMk cId="1229078032" sldId="257"/>
            <ac:spMk id="4" creationId="{5DDD3EFE-C07F-F89F-4AC6-29F2C18CC224}"/>
          </ac:spMkLst>
        </pc:spChg>
        <pc:spChg chg="add del mod">
          <ac:chgData name="Legodi, M. (Malebo)" userId="6c364f42-8b40-464e-979e-f723250a8860" providerId="ADAL" clId="{F458EC8D-CB16-4514-BBDB-6684122DB5C3}" dt="2023-09-08T21:12:59.168" v="139" actId="931"/>
          <ac:spMkLst>
            <pc:docMk/>
            <pc:sldMk cId="1229078032" sldId="257"/>
            <ac:spMk id="5" creationId="{7325B7D5-78CD-3545-9071-F682DE590E75}"/>
          </ac:spMkLst>
        </pc:spChg>
        <pc:spChg chg="add del">
          <ac:chgData name="Legodi, M. (Malebo)" userId="6c364f42-8b40-464e-979e-f723250a8860" providerId="ADAL" clId="{F458EC8D-CB16-4514-BBDB-6684122DB5C3}" dt="2023-09-08T21:13:40.114" v="159" actId="26606"/>
          <ac:spMkLst>
            <pc:docMk/>
            <pc:sldMk cId="1229078032" sldId="257"/>
            <ac:spMk id="83" creationId="{EBDD1931-9E86-4402-9A68-33A2D9EFB198}"/>
          </ac:spMkLst>
        </pc:spChg>
        <pc:spChg chg="add del">
          <ac:chgData name="Legodi, M. (Malebo)" userId="6c364f42-8b40-464e-979e-f723250a8860" providerId="ADAL" clId="{F458EC8D-CB16-4514-BBDB-6684122DB5C3}" dt="2023-09-08T21:13:40.114" v="159" actId="26606"/>
          <ac:spMkLst>
            <pc:docMk/>
            <pc:sldMk cId="1229078032" sldId="257"/>
            <ac:spMk id="85" creationId="{B1595A09-E336-4D1B-9B3A-06A2287A54E2}"/>
          </ac:spMkLst>
        </pc:spChg>
        <pc:spChg chg="add del">
          <ac:chgData name="Legodi, M. (Malebo)" userId="6c364f42-8b40-464e-979e-f723250a8860" providerId="ADAL" clId="{F458EC8D-CB16-4514-BBDB-6684122DB5C3}" dt="2023-09-08T21:13:40.114" v="159" actId="26606"/>
          <ac:spMkLst>
            <pc:docMk/>
            <pc:sldMk cId="1229078032" sldId="257"/>
            <ac:spMk id="87" creationId="{3540989C-C7B8-473B-BF87-6F2DA6A90006}"/>
          </ac:spMkLst>
        </pc:spChg>
        <pc:spChg chg="add del">
          <ac:chgData name="Legodi, M. (Malebo)" userId="6c364f42-8b40-464e-979e-f723250a8860" providerId="ADAL" clId="{F458EC8D-CB16-4514-BBDB-6684122DB5C3}" dt="2023-09-08T21:14:02.573" v="164" actId="26606"/>
          <ac:spMkLst>
            <pc:docMk/>
            <pc:sldMk cId="1229078032" sldId="257"/>
            <ac:spMk id="89" creationId="{EBDD1931-9E86-4402-9A68-33A2D9EFB198}"/>
          </ac:spMkLst>
        </pc:spChg>
        <pc:spChg chg="add del">
          <ac:chgData name="Legodi, M. (Malebo)" userId="6c364f42-8b40-464e-979e-f723250a8860" providerId="ADAL" clId="{F458EC8D-CB16-4514-BBDB-6684122DB5C3}" dt="2023-09-08T21:14:02.573" v="164" actId="26606"/>
          <ac:spMkLst>
            <pc:docMk/>
            <pc:sldMk cId="1229078032" sldId="257"/>
            <ac:spMk id="90" creationId="{A8908DB7-C3A6-4FCB-9820-CEE02B398C4A}"/>
          </ac:spMkLst>
        </pc:spChg>
        <pc:spChg chg="add del">
          <ac:chgData name="Legodi, M. (Malebo)" userId="6c364f42-8b40-464e-979e-f723250a8860" providerId="ADAL" clId="{F458EC8D-CB16-4514-BBDB-6684122DB5C3}" dt="2023-09-08T21:14:02.573" v="164" actId="26606"/>
          <ac:spMkLst>
            <pc:docMk/>
            <pc:sldMk cId="1229078032" sldId="257"/>
            <ac:spMk id="91" creationId="{D010E05E-9237-4321-84BB-69C0F22568EE}"/>
          </ac:spMkLst>
        </pc:spChg>
        <pc:spChg chg="add del">
          <ac:chgData name="Legodi, M. (Malebo)" userId="6c364f42-8b40-464e-979e-f723250a8860" providerId="ADAL" clId="{F458EC8D-CB16-4514-BBDB-6684122DB5C3}" dt="2023-09-08T21:13:16.804" v="145" actId="26606"/>
          <ac:spMkLst>
            <pc:docMk/>
            <pc:sldMk cId="1229078032" sldId="257"/>
            <ac:spMk id="92" creationId="{EBDD1931-9E86-4402-9A68-33A2D9EFB198}"/>
          </ac:spMkLst>
        </pc:spChg>
        <pc:spChg chg="add del">
          <ac:chgData name="Legodi, M. (Malebo)" userId="6c364f42-8b40-464e-979e-f723250a8860" providerId="ADAL" clId="{F458EC8D-CB16-4514-BBDB-6684122DB5C3}" dt="2023-09-08T21:13:16.804" v="145" actId="26606"/>
          <ac:spMkLst>
            <pc:docMk/>
            <pc:sldMk cId="1229078032" sldId="257"/>
            <ac:spMk id="94" creationId="{2B97F24A-32CE-4C1C-A50D-3016B394DCFB}"/>
          </ac:spMkLst>
        </pc:spChg>
        <pc:spChg chg="add del">
          <ac:chgData name="Legodi, M. (Malebo)" userId="6c364f42-8b40-464e-979e-f723250a8860" providerId="ADAL" clId="{F458EC8D-CB16-4514-BBDB-6684122DB5C3}" dt="2023-09-08T21:53:02.299" v="860" actId="26606"/>
          <ac:spMkLst>
            <pc:docMk/>
            <pc:sldMk cId="1229078032" sldId="257"/>
            <ac:spMk id="95" creationId="{EBDD1931-9E86-4402-9A68-33A2D9EFB198}"/>
          </ac:spMkLst>
        </pc:spChg>
        <pc:spChg chg="add del">
          <ac:chgData name="Legodi, M. (Malebo)" userId="6c364f42-8b40-464e-979e-f723250a8860" providerId="ADAL" clId="{F458EC8D-CB16-4514-BBDB-6684122DB5C3}" dt="2023-09-08T21:13:16.804" v="145" actId="26606"/>
          <ac:spMkLst>
            <pc:docMk/>
            <pc:sldMk cId="1229078032" sldId="257"/>
            <ac:spMk id="96" creationId="{3CE8AF5E-D374-4CF1-90CC-35CF73B81C3E}"/>
          </ac:spMkLst>
        </pc:spChg>
        <pc:spChg chg="add del">
          <ac:chgData name="Legodi, M. (Malebo)" userId="6c364f42-8b40-464e-979e-f723250a8860" providerId="ADAL" clId="{F458EC8D-CB16-4514-BBDB-6684122DB5C3}" dt="2023-09-08T21:53:02.299" v="860" actId="26606"/>
          <ac:spMkLst>
            <pc:docMk/>
            <pc:sldMk cId="1229078032" sldId="257"/>
            <ac:spMk id="97" creationId="{2B97F24A-32CE-4C1C-A50D-3016B394DCFB}"/>
          </ac:spMkLst>
        </pc:spChg>
        <pc:spChg chg="add del">
          <ac:chgData name="Legodi, M. (Malebo)" userId="6c364f42-8b40-464e-979e-f723250a8860" providerId="ADAL" clId="{F458EC8D-CB16-4514-BBDB-6684122DB5C3}" dt="2023-09-08T21:53:02.299" v="860" actId="26606"/>
          <ac:spMkLst>
            <pc:docMk/>
            <pc:sldMk cId="1229078032" sldId="257"/>
            <ac:spMk id="99" creationId="{3CE8AF5E-D374-4CF1-90CC-35CF73B81C3E}"/>
          </ac:spMkLst>
        </pc:spChg>
        <pc:spChg chg="add del">
          <ac:chgData name="Legodi, M. (Malebo)" userId="6c364f42-8b40-464e-979e-f723250a8860" providerId="ADAL" clId="{F458EC8D-CB16-4514-BBDB-6684122DB5C3}" dt="2023-09-08T21:13:18.668" v="147" actId="26606"/>
          <ac:spMkLst>
            <pc:docMk/>
            <pc:sldMk cId="1229078032" sldId="257"/>
            <ac:spMk id="100" creationId="{EBDD1931-9E86-4402-9A68-33A2D9EFB198}"/>
          </ac:spMkLst>
        </pc:spChg>
        <pc:spChg chg="add del">
          <ac:chgData name="Legodi, M. (Malebo)" userId="6c364f42-8b40-464e-979e-f723250a8860" providerId="ADAL" clId="{F458EC8D-CB16-4514-BBDB-6684122DB5C3}" dt="2023-09-08T21:13:18.668" v="147" actId="26606"/>
          <ac:spMkLst>
            <pc:docMk/>
            <pc:sldMk cId="1229078032" sldId="257"/>
            <ac:spMk id="101" creationId="{743AA782-23D1-4521-8CAD-47662984AA08}"/>
          </ac:spMkLst>
        </pc:spChg>
        <pc:spChg chg="add del">
          <ac:chgData name="Legodi, M. (Malebo)" userId="6c364f42-8b40-464e-979e-f723250a8860" providerId="ADAL" clId="{F458EC8D-CB16-4514-BBDB-6684122DB5C3}" dt="2023-09-08T21:13:18.668" v="147" actId="26606"/>
          <ac:spMkLst>
            <pc:docMk/>
            <pc:sldMk cId="1229078032" sldId="257"/>
            <ac:spMk id="102" creationId="{3CE8AF5E-D374-4CF1-90CC-35CF73B81C3E}"/>
          </ac:spMkLst>
        </pc:spChg>
        <pc:spChg chg="add del">
          <ac:chgData name="Legodi, M. (Malebo)" userId="6c364f42-8b40-464e-979e-f723250a8860" providerId="ADAL" clId="{F458EC8D-CB16-4514-BBDB-6684122DB5C3}" dt="2023-09-08T21:13:20.734" v="149" actId="26606"/>
          <ac:spMkLst>
            <pc:docMk/>
            <pc:sldMk cId="1229078032" sldId="257"/>
            <ac:spMk id="105" creationId="{EBDD1931-9E86-4402-9A68-33A2D9EFB198}"/>
          </ac:spMkLst>
        </pc:spChg>
        <pc:spChg chg="add del">
          <ac:chgData name="Legodi, M. (Malebo)" userId="6c364f42-8b40-464e-979e-f723250a8860" providerId="ADAL" clId="{F458EC8D-CB16-4514-BBDB-6684122DB5C3}" dt="2023-09-08T21:13:20.734" v="149" actId="26606"/>
          <ac:spMkLst>
            <pc:docMk/>
            <pc:sldMk cId="1229078032" sldId="257"/>
            <ac:spMk id="106" creationId="{F95DC6D5-A7B0-4D09-A7A5-62869A0D2C51}"/>
          </ac:spMkLst>
        </pc:spChg>
        <pc:spChg chg="add del">
          <ac:chgData name="Legodi, M. (Malebo)" userId="6c364f42-8b40-464e-979e-f723250a8860" providerId="ADAL" clId="{F458EC8D-CB16-4514-BBDB-6684122DB5C3}" dt="2023-09-08T21:13:20.734" v="149" actId="26606"/>
          <ac:spMkLst>
            <pc:docMk/>
            <pc:sldMk cId="1229078032" sldId="257"/>
            <ac:spMk id="107" creationId="{E72C4BCF-DD12-4745-97A9-F340887E1FDD}"/>
          </ac:spMkLst>
        </pc:spChg>
        <pc:spChg chg="add">
          <ac:chgData name="Legodi, M. (Malebo)" userId="6c364f42-8b40-464e-979e-f723250a8860" providerId="ADAL" clId="{F458EC8D-CB16-4514-BBDB-6684122DB5C3}" dt="2023-09-08T21:53:02.299" v="860" actId="26606"/>
          <ac:spMkLst>
            <pc:docMk/>
            <pc:sldMk cId="1229078032" sldId="257"/>
            <ac:spMk id="108" creationId="{EBDD1931-9E86-4402-9A68-33A2D9EFB198}"/>
          </ac:spMkLst>
        </pc:spChg>
        <pc:spChg chg="add del">
          <ac:chgData name="Legodi, M. (Malebo)" userId="6c364f42-8b40-464e-979e-f723250a8860" providerId="ADAL" clId="{F458EC8D-CB16-4514-BBDB-6684122DB5C3}" dt="2023-09-08T21:13:24.050" v="151" actId="26606"/>
          <ac:spMkLst>
            <pc:docMk/>
            <pc:sldMk cId="1229078032" sldId="257"/>
            <ac:spMk id="109" creationId="{EBDD1931-9E86-4402-9A68-33A2D9EFB198}"/>
          </ac:spMkLst>
        </pc:spChg>
        <pc:spChg chg="add del">
          <ac:chgData name="Legodi, M. (Malebo)" userId="6c364f42-8b40-464e-979e-f723250a8860" providerId="ADAL" clId="{F458EC8D-CB16-4514-BBDB-6684122DB5C3}" dt="2023-09-08T21:13:24.050" v="151" actId="26606"/>
          <ac:spMkLst>
            <pc:docMk/>
            <pc:sldMk cId="1229078032" sldId="257"/>
            <ac:spMk id="110" creationId="{2C61293E-6EBE-43EF-A52C-9BEBFD7679D4}"/>
          </ac:spMkLst>
        </pc:spChg>
        <pc:spChg chg="add del">
          <ac:chgData name="Legodi, M. (Malebo)" userId="6c364f42-8b40-464e-979e-f723250a8860" providerId="ADAL" clId="{F458EC8D-CB16-4514-BBDB-6684122DB5C3}" dt="2023-09-08T21:13:24.050" v="151" actId="26606"/>
          <ac:spMkLst>
            <pc:docMk/>
            <pc:sldMk cId="1229078032" sldId="257"/>
            <ac:spMk id="111" creationId="{8D5AAC53-3624-41C3-A6B5-1DA97F2901B1}"/>
          </ac:spMkLst>
        </pc:spChg>
        <pc:spChg chg="add del">
          <ac:chgData name="Legodi, M. (Malebo)" userId="6c364f42-8b40-464e-979e-f723250a8860" providerId="ADAL" clId="{F458EC8D-CB16-4514-BBDB-6684122DB5C3}" dt="2023-09-08T21:13:24.050" v="151" actId="26606"/>
          <ac:spMkLst>
            <pc:docMk/>
            <pc:sldMk cId="1229078032" sldId="257"/>
            <ac:spMk id="112" creationId="{3FCFB1DE-0B7E-48CC-BA90-B2AB0889F9D6}"/>
          </ac:spMkLst>
        </pc:spChg>
        <pc:spChg chg="add">
          <ac:chgData name="Legodi, M. (Malebo)" userId="6c364f42-8b40-464e-979e-f723250a8860" providerId="ADAL" clId="{F458EC8D-CB16-4514-BBDB-6684122DB5C3}" dt="2023-09-08T21:53:02.299" v="860" actId="26606"/>
          <ac:spMkLst>
            <pc:docMk/>
            <pc:sldMk cId="1229078032" sldId="257"/>
            <ac:spMk id="113" creationId="{8D5AAC53-3624-41C3-A6B5-1DA97F2901B1}"/>
          </ac:spMkLst>
        </pc:spChg>
        <pc:spChg chg="add del">
          <ac:chgData name="Legodi, M. (Malebo)" userId="6c364f42-8b40-464e-979e-f723250a8860" providerId="ADAL" clId="{F458EC8D-CB16-4514-BBDB-6684122DB5C3}" dt="2023-09-08T21:13:27.998" v="153" actId="26606"/>
          <ac:spMkLst>
            <pc:docMk/>
            <pc:sldMk cId="1229078032" sldId="257"/>
            <ac:spMk id="114" creationId="{EBDD1931-9E86-4402-9A68-33A2D9EFB198}"/>
          </ac:spMkLst>
        </pc:spChg>
        <pc:spChg chg="add del">
          <ac:chgData name="Legodi, M. (Malebo)" userId="6c364f42-8b40-464e-979e-f723250a8860" providerId="ADAL" clId="{F458EC8D-CB16-4514-BBDB-6684122DB5C3}" dt="2023-09-08T21:13:27.998" v="153" actId="26606"/>
          <ac:spMkLst>
            <pc:docMk/>
            <pc:sldMk cId="1229078032" sldId="257"/>
            <ac:spMk id="115" creationId="{2C61293E-6EBE-43EF-A52C-9BEBFD7679D4}"/>
          </ac:spMkLst>
        </pc:spChg>
        <pc:spChg chg="add del">
          <ac:chgData name="Legodi, M. (Malebo)" userId="6c364f42-8b40-464e-979e-f723250a8860" providerId="ADAL" clId="{F458EC8D-CB16-4514-BBDB-6684122DB5C3}" dt="2023-09-08T21:13:27.998" v="153" actId="26606"/>
          <ac:spMkLst>
            <pc:docMk/>
            <pc:sldMk cId="1229078032" sldId="257"/>
            <ac:spMk id="116" creationId="{3FCFB1DE-0B7E-48CC-BA90-B2AB0889F9D6}"/>
          </ac:spMkLst>
        </pc:spChg>
        <pc:spChg chg="add">
          <ac:chgData name="Legodi, M. (Malebo)" userId="6c364f42-8b40-464e-979e-f723250a8860" providerId="ADAL" clId="{F458EC8D-CB16-4514-BBDB-6684122DB5C3}" dt="2023-09-08T21:53:02.299" v="860" actId="26606"/>
          <ac:spMkLst>
            <pc:docMk/>
            <pc:sldMk cId="1229078032" sldId="257"/>
            <ac:spMk id="117" creationId="{2C61293E-6EBE-43EF-A52C-9BEBFD7679D4}"/>
          </ac:spMkLst>
        </pc:spChg>
        <pc:spChg chg="add del">
          <ac:chgData name="Legodi, M. (Malebo)" userId="6c364f42-8b40-464e-979e-f723250a8860" providerId="ADAL" clId="{F458EC8D-CB16-4514-BBDB-6684122DB5C3}" dt="2023-09-08T21:13:30.817" v="155" actId="26606"/>
          <ac:spMkLst>
            <pc:docMk/>
            <pc:sldMk cId="1229078032" sldId="257"/>
            <ac:spMk id="118" creationId="{EBDD1931-9E86-4402-9A68-33A2D9EFB198}"/>
          </ac:spMkLst>
        </pc:spChg>
        <pc:spChg chg="add del">
          <ac:chgData name="Legodi, M. (Malebo)" userId="6c364f42-8b40-464e-979e-f723250a8860" providerId="ADAL" clId="{F458EC8D-CB16-4514-BBDB-6684122DB5C3}" dt="2023-09-08T21:13:30.817" v="155" actId="26606"/>
          <ac:spMkLst>
            <pc:docMk/>
            <pc:sldMk cId="1229078032" sldId="257"/>
            <ac:spMk id="119" creationId="{A8908DB7-C3A6-4FCB-9820-CEE02B398C4A}"/>
          </ac:spMkLst>
        </pc:spChg>
        <pc:spChg chg="add del">
          <ac:chgData name="Legodi, M. (Malebo)" userId="6c364f42-8b40-464e-979e-f723250a8860" providerId="ADAL" clId="{F458EC8D-CB16-4514-BBDB-6684122DB5C3}" dt="2023-09-08T21:13:30.817" v="155" actId="26606"/>
          <ac:spMkLst>
            <pc:docMk/>
            <pc:sldMk cId="1229078032" sldId="257"/>
            <ac:spMk id="120" creationId="{D010E05E-9237-4321-84BB-69C0F22568EE}"/>
          </ac:spMkLst>
        </pc:spChg>
        <pc:spChg chg="add">
          <ac:chgData name="Legodi, M. (Malebo)" userId="6c364f42-8b40-464e-979e-f723250a8860" providerId="ADAL" clId="{F458EC8D-CB16-4514-BBDB-6684122DB5C3}" dt="2023-09-08T21:53:02.299" v="860" actId="26606"/>
          <ac:spMkLst>
            <pc:docMk/>
            <pc:sldMk cId="1229078032" sldId="257"/>
            <ac:spMk id="122" creationId="{3FCFB1DE-0B7E-48CC-BA90-B2AB0889F9D6}"/>
          </ac:spMkLst>
        </pc:spChg>
        <pc:spChg chg="add del">
          <ac:chgData name="Legodi, M. (Malebo)" userId="6c364f42-8b40-464e-979e-f723250a8860" providerId="ADAL" clId="{F458EC8D-CB16-4514-BBDB-6684122DB5C3}" dt="2023-09-08T21:13:33.191" v="157" actId="26606"/>
          <ac:spMkLst>
            <pc:docMk/>
            <pc:sldMk cId="1229078032" sldId="257"/>
            <ac:spMk id="123" creationId="{EBDD1931-9E86-4402-9A68-33A2D9EFB198}"/>
          </ac:spMkLst>
        </pc:spChg>
        <pc:spChg chg="add del">
          <ac:chgData name="Legodi, M. (Malebo)" userId="6c364f42-8b40-464e-979e-f723250a8860" providerId="ADAL" clId="{F458EC8D-CB16-4514-BBDB-6684122DB5C3}" dt="2023-09-08T21:13:33.191" v="157" actId="26606"/>
          <ac:spMkLst>
            <pc:docMk/>
            <pc:sldMk cId="1229078032" sldId="257"/>
            <ac:spMk id="124" creationId="{F13C74B1-5B17-4795-BED0-7140497B445A}"/>
          </ac:spMkLst>
        </pc:spChg>
        <pc:spChg chg="add del">
          <ac:chgData name="Legodi, M. (Malebo)" userId="6c364f42-8b40-464e-979e-f723250a8860" providerId="ADAL" clId="{F458EC8D-CB16-4514-BBDB-6684122DB5C3}" dt="2023-09-08T21:13:33.191" v="157" actId="26606"/>
          <ac:spMkLst>
            <pc:docMk/>
            <pc:sldMk cId="1229078032" sldId="257"/>
            <ac:spMk id="125" creationId="{3FCFB1DE-0B7E-48CC-BA90-B2AB0889F9D6}"/>
          </ac:spMkLst>
        </pc:spChg>
        <pc:picChg chg="del">
          <ac:chgData name="Legodi, M. (Malebo)" userId="6c364f42-8b40-464e-979e-f723250a8860" providerId="ADAL" clId="{F458EC8D-CB16-4514-BBDB-6684122DB5C3}" dt="2023-09-08T21:08:00.848" v="52" actId="478"/>
          <ac:picMkLst>
            <pc:docMk/>
            <pc:sldMk cId="1229078032" sldId="257"/>
            <ac:picMk id="6" creationId="{15D564FD-9425-A0AE-2E7E-85F2ECF58A09}"/>
          </ac:picMkLst>
        </pc:picChg>
        <pc:picChg chg="add mod ord">
          <ac:chgData name="Legodi, M. (Malebo)" userId="6c364f42-8b40-464e-979e-f723250a8860" providerId="ADAL" clId="{F458EC8D-CB16-4514-BBDB-6684122DB5C3}" dt="2023-09-08T21:53:28.783" v="866" actId="1076"/>
          <ac:picMkLst>
            <pc:docMk/>
            <pc:sldMk cId="1229078032" sldId="257"/>
            <ac:picMk id="8" creationId="{74E74B5A-2FD8-CA75-18B7-7791E2B55CAE}"/>
          </ac:picMkLst>
        </pc:picChg>
        <pc:inkChg chg="add del">
          <ac:chgData name="Legodi, M. (Malebo)" userId="6c364f42-8b40-464e-979e-f723250a8860" providerId="ADAL" clId="{F458EC8D-CB16-4514-BBDB-6684122DB5C3}" dt="2023-09-08T21:14:02.573" v="164" actId="26606"/>
          <ac:inkMkLst>
            <pc:docMk/>
            <pc:sldMk cId="1229078032" sldId="257"/>
            <ac:inkMk id="93" creationId="{070477C5-0410-4E4F-97A1-F84C2465C187}"/>
          </ac:inkMkLst>
        </pc:inkChg>
        <pc:inkChg chg="add del">
          <ac:chgData name="Legodi, M. (Malebo)" userId="6c364f42-8b40-464e-979e-f723250a8860" providerId="ADAL" clId="{F458EC8D-CB16-4514-BBDB-6684122DB5C3}" dt="2023-09-08T21:13:16.804" v="145" actId="26606"/>
          <ac:inkMkLst>
            <pc:docMk/>
            <pc:sldMk cId="1229078032" sldId="257"/>
            <ac:inkMk id="98" creationId="{070477C5-0410-4E4F-97A1-F84C2465C187}"/>
          </ac:inkMkLst>
        </pc:inkChg>
        <pc:inkChg chg="add del">
          <ac:chgData name="Legodi, M. (Malebo)" userId="6c364f42-8b40-464e-979e-f723250a8860" providerId="ADAL" clId="{F458EC8D-CB16-4514-BBDB-6684122DB5C3}" dt="2023-09-08T21:13:18.668" v="147" actId="26606"/>
          <ac:inkMkLst>
            <pc:docMk/>
            <pc:sldMk cId="1229078032" sldId="257"/>
            <ac:inkMk id="103" creationId="{070477C5-0410-4E4F-97A1-F84C2465C187}"/>
          </ac:inkMkLst>
        </pc:inkChg>
        <pc:inkChg chg="add del">
          <ac:chgData name="Legodi, M. (Malebo)" userId="6c364f42-8b40-464e-979e-f723250a8860" providerId="ADAL" clId="{F458EC8D-CB16-4514-BBDB-6684122DB5C3}" dt="2023-09-08T21:53:02.299" v="860" actId="26606"/>
          <ac:inkMkLst>
            <pc:docMk/>
            <pc:sldMk cId="1229078032" sldId="257"/>
            <ac:inkMk id="104" creationId="{070477C5-0410-4E4F-97A1-F84C2465C187}"/>
          </ac:inkMkLst>
        </pc:inkChg>
        <pc:inkChg chg="add del">
          <ac:chgData name="Legodi, M. (Malebo)" userId="6c364f42-8b40-464e-979e-f723250a8860" providerId="ADAL" clId="{F458EC8D-CB16-4514-BBDB-6684122DB5C3}" dt="2023-09-08T21:13:30.817" v="155" actId="26606"/>
          <ac:inkMkLst>
            <pc:docMk/>
            <pc:sldMk cId="1229078032" sldId="257"/>
            <ac:inkMk id="121" creationId="{070477C5-0410-4E4F-97A1-F84C2465C187}"/>
          </ac:inkMkLst>
        </pc:inkChg>
      </pc:sldChg>
      <pc:sldChg chg="addSp delSp modSp mod">
        <pc:chgData name="Legodi, M. (Malebo)" userId="6c364f42-8b40-464e-979e-f723250a8860" providerId="ADAL" clId="{F458EC8D-CB16-4514-BBDB-6684122DB5C3}" dt="2023-09-08T21:35:31.985" v="600" actId="108"/>
        <pc:sldMkLst>
          <pc:docMk/>
          <pc:sldMk cId="3740525013" sldId="258"/>
        </pc:sldMkLst>
        <pc:spChg chg="mod">
          <ac:chgData name="Legodi, M. (Malebo)" userId="6c364f42-8b40-464e-979e-f723250a8860" providerId="ADAL" clId="{F458EC8D-CB16-4514-BBDB-6684122DB5C3}" dt="2023-09-08T21:33:19.275" v="584" actId="1076"/>
          <ac:spMkLst>
            <pc:docMk/>
            <pc:sldMk cId="3740525013" sldId="258"/>
            <ac:spMk id="3" creationId="{7FFE5A42-7598-7075-941E-8B7E50176213}"/>
          </ac:spMkLst>
        </pc:spChg>
        <pc:spChg chg="mod">
          <ac:chgData name="Legodi, M. (Malebo)" userId="6c364f42-8b40-464e-979e-f723250a8860" providerId="ADAL" clId="{F458EC8D-CB16-4514-BBDB-6684122DB5C3}" dt="2023-09-08T21:32:22.912" v="577" actId="26606"/>
          <ac:spMkLst>
            <pc:docMk/>
            <pc:sldMk cId="3740525013" sldId="258"/>
            <ac:spMk id="4" creationId="{A610B8BB-F169-FA04-56BE-2004F7E8F93A}"/>
          </ac:spMkLst>
        </pc:spChg>
        <pc:spChg chg="add del mod">
          <ac:chgData name="Legodi, M. (Malebo)" userId="6c364f42-8b40-464e-979e-f723250a8860" providerId="ADAL" clId="{F458EC8D-CB16-4514-BBDB-6684122DB5C3}" dt="2023-09-08T21:27:43.640" v="520" actId="26606"/>
          <ac:spMkLst>
            <pc:docMk/>
            <pc:sldMk cId="3740525013" sldId="258"/>
            <ac:spMk id="5" creationId="{DE341708-A68D-3DB8-4884-5FA64F9F3AA0}"/>
          </ac:spMkLst>
        </pc:spChg>
        <pc:spChg chg="add del">
          <ac:chgData name="Legodi, M. (Malebo)" userId="6c364f42-8b40-464e-979e-f723250a8860" providerId="ADAL" clId="{F458EC8D-CB16-4514-BBDB-6684122DB5C3}" dt="2023-09-08T21:27:43.640" v="520" actId="26606"/>
          <ac:spMkLst>
            <pc:docMk/>
            <pc:sldMk cId="3740525013" sldId="258"/>
            <ac:spMk id="42" creationId="{EBDD1931-9E86-4402-9A68-33A2D9EFB198}"/>
          </ac:spMkLst>
        </pc:spChg>
        <pc:spChg chg="add del">
          <ac:chgData name="Legodi, M. (Malebo)" userId="6c364f42-8b40-464e-979e-f723250a8860" providerId="ADAL" clId="{F458EC8D-CB16-4514-BBDB-6684122DB5C3}" dt="2023-09-08T21:27:43.640" v="520" actId="26606"/>
          <ac:spMkLst>
            <pc:docMk/>
            <pc:sldMk cId="3740525013" sldId="258"/>
            <ac:spMk id="44" creationId="{457344D1-E597-42B3-8E85-6D7036E54A5E}"/>
          </ac:spMkLst>
        </pc:spChg>
        <pc:spChg chg="add del">
          <ac:chgData name="Legodi, M. (Malebo)" userId="6c364f42-8b40-464e-979e-f723250a8860" providerId="ADAL" clId="{F458EC8D-CB16-4514-BBDB-6684122DB5C3}" dt="2023-09-08T21:27:43.640" v="520" actId="26606"/>
          <ac:spMkLst>
            <pc:docMk/>
            <pc:sldMk cId="3740525013" sldId="258"/>
            <ac:spMk id="46" creationId="{3540989C-C7B8-473B-BF87-6F2DA6A90006}"/>
          </ac:spMkLst>
        </pc:spChg>
        <pc:spChg chg="add del">
          <ac:chgData name="Legodi, M. (Malebo)" userId="6c364f42-8b40-464e-979e-f723250a8860" providerId="ADAL" clId="{F458EC8D-CB16-4514-BBDB-6684122DB5C3}" dt="2023-09-08T21:27:43.623" v="519" actId="26606"/>
          <ac:spMkLst>
            <pc:docMk/>
            <pc:sldMk cId="3740525013" sldId="258"/>
            <ac:spMk id="51" creationId="{EBDD1931-9E86-4402-9A68-33A2D9EFB198}"/>
          </ac:spMkLst>
        </pc:spChg>
        <pc:spChg chg="add del">
          <ac:chgData name="Legodi, M. (Malebo)" userId="6c364f42-8b40-464e-979e-f723250a8860" providerId="ADAL" clId="{F458EC8D-CB16-4514-BBDB-6684122DB5C3}" dt="2023-09-08T21:27:43.623" v="519" actId="26606"/>
          <ac:spMkLst>
            <pc:docMk/>
            <pc:sldMk cId="3740525013" sldId="258"/>
            <ac:spMk id="53" creationId="{75824B8B-B231-480A-9E80-6D446D1D9AA3}"/>
          </ac:spMkLst>
        </pc:spChg>
        <pc:spChg chg="add del">
          <ac:chgData name="Legodi, M. (Malebo)" userId="6c364f42-8b40-464e-979e-f723250a8860" providerId="ADAL" clId="{F458EC8D-CB16-4514-BBDB-6684122DB5C3}" dt="2023-09-08T21:27:43.623" v="519" actId="26606"/>
          <ac:spMkLst>
            <pc:docMk/>
            <pc:sldMk cId="3740525013" sldId="258"/>
            <ac:spMk id="55" creationId="{C43AF03E-5FC1-48B3-8CF2-01998C2328AE}"/>
          </ac:spMkLst>
        </pc:spChg>
        <pc:spChg chg="add del">
          <ac:chgData name="Legodi, M. (Malebo)" userId="6c364f42-8b40-464e-979e-f723250a8860" providerId="ADAL" clId="{F458EC8D-CB16-4514-BBDB-6684122DB5C3}" dt="2023-09-08T21:27:43.623" v="519" actId="26606"/>
          <ac:spMkLst>
            <pc:docMk/>
            <pc:sldMk cId="3740525013" sldId="258"/>
            <ac:spMk id="57" creationId="{3FCFB1DE-0B7E-48CC-BA90-B2AB0889F9D6}"/>
          </ac:spMkLst>
        </pc:spChg>
        <pc:spChg chg="add del">
          <ac:chgData name="Legodi, M. (Malebo)" userId="6c364f42-8b40-464e-979e-f723250a8860" providerId="ADAL" clId="{F458EC8D-CB16-4514-BBDB-6684122DB5C3}" dt="2023-09-08T21:32:22.912" v="577" actId="26606"/>
          <ac:spMkLst>
            <pc:docMk/>
            <pc:sldMk cId="3740525013" sldId="258"/>
            <ac:spMk id="59" creationId="{EBDD1931-9E86-4402-9A68-33A2D9EFB198}"/>
          </ac:spMkLst>
        </pc:spChg>
        <pc:spChg chg="add del">
          <ac:chgData name="Legodi, M. (Malebo)" userId="6c364f42-8b40-464e-979e-f723250a8860" providerId="ADAL" clId="{F458EC8D-CB16-4514-BBDB-6684122DB5C3}" dt="2023-09-08T21:32:22.912" v="577" actId="26606"/>
          <ac:spMkLst>
            <pc:docMk/>
            <pc:sldMk cId="3740525013" sldId="258"/>
            <ac:spMk id="60" creationId="{B5DAA40F-4F28-4316-934E-C55D7C3AA018}"/>
          </ac:spMkLst>
        </pc:spChg>
        <pc:spChg chg="add del">
          <ac:chgData name="Legodi, M. (Malebo)" userId="6c364f42-8b40-464e-979e-f723250a8860" providerId="ADAL" clId="{F458EC8D-CB16-4514-BBDB-6684122DB5C3}" dt="2023-09-08T21:32:22.912" v="577" actId="26606"/>
          <ac:spMkLst>
            <pc:docMk/>
            <pc:sldMk cId="3740525013" sldId="258"/>
            <ac:spMk id="61" creationId="{F6D467C8-A8E0-468B-B88D-9CEEE37BFC59}"/>
          </ac:spMkLst>
        </pc:spChg>
        <pc:spChg chg="add del">
          <ac:chgData name="Legodi, M. (Malebo)" userId="6c364f42-8b40-464e-979e-f723250a8860" providerId="ADAL" clId="{F458EC8D-CB16-4514-BBDB-6684122DB5C3}" dt="2023-09-08T21:32:22.912" v="577" actId="26606"/>
          <ac:spMkLst>
            <pc:docMk/>
            <pc:sldMk cId="3740525013" sldId="258"/>
            <ac:spMk id="62" creationId="{3FCFB1DE-0B7E-48CC-BA90-B2AB0889F9D6}"/>
          </ac:spMkLst>
        </pc:spChg>
        <pc:spChg chg="add">
          <ac:chgData name="Legodi, M. (Malebo)" userId="6c364f42-8b40-464e-979e-f723250a8860" providerId="ADAL" clId="{F458EC8D-CB16-4514-BBDB-6684122DB5C3}" dt="2023-09-08T21:32:22.912" v="577" actId="26606"/>
          <ac:spMkLst>
            <pc:docMk/>
            <pc:sldMk cId="3740525013" sldId="258"/>
            <ac:spMk id="67" creationId="{EBDD1931-9E86-4402-9A68-33A2D9EFB198}"/>
          </ac:spMkLst>
        </pc:spChg>
        <pc:spChg chg="add">
          <ac:chgData name="Legodi, M. (Malebo)" userId="6c364f42-8b40-464e-979e-f723250a8860" providerId="ADAL" clId="{F458EC8D-CB16-4514-BBDB-6684122DB5C3}" dt="2023-09-08T21:32:22.912" v="577" actId="26606"/>
          <ac:spMkLst>
            <pc:docMk/>
            <pc:sldMk cId="3740525013" sldId="258"/>
            <ac:spMk id="69" creationId="{711671EB-9B2E-4E39-94FF-2BA8B0B45E4D}"/>
          </ac:spMkLst>
        </pc:spChg>
        <pc:spChg chg="add">
          <ac:chgData name="Legodi, M. (Malebo)" userId="6c364f42-8b40-464e-979e-f723250a8860" providerId="ADAL" clId="{F458EC8D-CB16-4514-BBDB-6684122DB5C3}" dt="2023-09-08T21:32:22.912" v="577" actId="26606"/>
          <ac:spMkLst>
            <pc:docMk/>
            <pc:sldMk cId="3740525013" sldId="258"/>
            <ac:spMk id="71" creationId="{22FC64A3-62BF-47FB-A545-7A43E365356C}"/>
          </ac:spMkLst>
        </pc:spChg>
        <pc:spChg chg="add">
          <ac:chgData name="Legodi, M. (Malebo)" userId="6c364f42-8b40-464e-979e-f723250a8860" providerId="ADAL" clId="{F458EC8D-CB16-4514-BBDB-6684122DB5C3}" dt="2023-09-08T21:32:22.912" v="577" actId="26606"/>
          <ac:spMkLst>
            <pc:docMk/>
            <pc:sldMk cId="3740525013" sldId="258"/>
            <ac:spMk id="73" creationId="{535742DD-1B16-4E9D-B715-0D74B4574A68}"/>
          </ac:spMkLst>
        </pc:spChg>
        <pc:picChg chg="del">
          <ac:chgData name="Legodi, M. (Malebo)" userId="6c364f42-8b40-464e-979e-f723250a8860" providerId="ADAL" clId="{F458EC8D-CB16-4514-BBDB-6684122DB5C3}" dt="2023-09-08T21:14:14.624" v="165" actId="478"/>
          <ac:picMkLst>
            <pc:docMk/>
            <pc:sldMk cId="3740525013" sldId="258"/>
            <ac:picMk id="7" creationId="{2F8CF5C4-0AFB-0D9F-9DC9-5A6CE5F731D1}"/>
          </ac:picMkLst>
        </pc:picChg>
        <pc:picChg chg="add mod ord">
          <ac:chgData name="Legodi, M. (Malebo)" userId="6c364f42-8b40-464e-979e-f723250a8860" providerId="ADAL" clId="{F458EC8D-CB16-4514-BBDB-6684122DB5C3}" dt="2023-09-08T21:35:31.985" v="600" actId="108"/>
          <ac:picMkLst>
            <pc:docMk/>
            <pc:sldMk cId="3740525013" sldId="258"/>
            <ac:picMk id="8" creationId="{C937DA0F-83BD-5ADA-44B8-7D4625F575A9}"/>
          </ac:picMkLst>
        </pc:picChg>
        <pc:picChg chg="add mod">
          <ac:chgData name="Legodi, M. (Malebo)" userId="6c364f42-8b40-464e-979e-f723250a8860" providerId="ADAL" clId="{F458EC8D-CB16-4514-BBDB-6684122DB5C3}" dt="2023-09-08T21:35:29.453" v="599" actId="108"/>
          <ac:picMkLst>
            <pc:docMk/>
            <pc:sldMk cId="3740525013" sldId="258"/>
            <ac:picMk id="10" creationId="{432459A2-60C9-E9D0-CD7A-D0C8ECAE48C6}"/>
          </ac:picMkLst>
        </pc:picChg>
        <pc:picChg chg="add mod">
          <ac:chgData name="Legodi, M. (Malebo)" userId="6c364f42-8b40-464e-979e-f723250a8860" providerId="ADAL" clId="{F458EC8D-CB16-4514-BBDB-6684122DB5C3}" dt="2023-09-08T21:35:25.413" v="598" actId="1440"/>
          <ac:picMkLst>
            <pc:docMk/>
            <pc:sldMk cId="3740525013" sldId="258"/>
            <ac:picMk id="12" creationId="{D366A54C-D114-492C-B2EC-C10F9EE1D9C7}"/>
          </ac:picMkLst>
        </pc:picChg>
      </pc:sldChg>
      <pc:sldChg chg="del">
        <pc:chgData name="Legodi, M. (Malebo)" userId="6c364f42-8b40-464e-979e-f723250a8860" providerId="ADAL" clId="{F458EC8D-CB16-4514-BBDB-6684122DB5C3}" dt="2023-09-08T21:42:13.120" v="695" actId="47"/>
        <pc:sldMkLst>
          <pc:docMk/>
          <pc:sldMk cId="1517889032" sldId="259"/>
        </pc:sldMkLst>
      </pc:sldChg>
      <pc:sldChg chg="del">
        <pc:chgData name="Legodi, M. (Malebo)" userId="6c364f42-8b40-464e-979e-f723250a8860" providerId="ADAL" clId="{F458EC8D-CB16-4514-BBDB-6684122DB5C3}" dt="2023-09-08T21:42:15.166" v="696" actId="47"/>
        <pc:sldMkLst>
          <pc:docMk/>
          <pc:sldMk cId="172382725" sldId="260"/>
        </pc:sldMkLst>
      </pc:sldChg>
      <pc:sldChg chg="del">
        <pc:chgData name="Legodi, M. (Malebo)" userId="6c364f42-8b40-464e-979e-f723250a8860" providerId="ADAL" clId="{F458EC8D-CB16-4514-BBDB-6684122DB5C3}" dt="2023-09-08T21:42:11.491" v="694" actId="47"/>
        <pc:sldMkLst>
          <pc:docMk/>
          <pc:sldMk cId="23414906" sldId="261"/>
        </pc:sldMkLst>
      </pc:sldChg>
      <pc:sldChg chg="addSp delSp modSp mod">
        <pc:chgData name="Legodi, M. (Malebo)" userId="6c364f42-8b40-464e-979e-f723250a8860" providerId="ADAL" clId="{F458EC8D-CB16-4514-BBDB-6684122DB5C3}" dt="2023-09-08T21:55:56.445" v="882" actId="26606"/>
        <pc:sldMkLst>
          <pc:docMk/>
          <pc:sldMk cId="3930895888" sldId="262"/>
        </pc:sldMkLst>
        <pc:spChg chg="mod">
          <ac:chgData name="Legodi, M. (Malebo)" userId="6c364f42-8b40-464e-979e-f723250a8860" providerId="ADAL" clId="{F458EC8D-CB16-4514-BBDB-6684122DB5C3}" dt="2023-09-08T21:55:46.665" v="879" actId="26606"/>
          <ac:spMkLst>
            <pc:docMk/>
            <pc:sldMk cId="3930895888" sldId="262"/>
            <ac:spMk id="4" creationId="{E6297A40-BB8D-8602-F315-DD6CB2DD9751}"/>
          </ac:spMkLst>
        </pc:spChg>
        <pc:spChg chg="add del mod">
          <ac:chgData name="Legodi, M. (Malebo)" userId="6c364f42-8b40-464e-979e-f723250a8860" providerId="ADAL" clId="{F458EC8D-CB16-4514-BBDB-6684122DB5C3}" dt="2023-09-08T21:55:56.445" v="882" actId="26606"/>
          <ac:spMkLst>
            <pc:docMk/>
            <pc:sldMk cId="3930895888" sldId="262"/>
            <ac:spMk id="5" creationId="{C79BF83A-DBBE-51B9-E432-B8D450ECFF98}"/>
          </ac:spMkLst>
        </pc:spChg>
        <pc:spChg chg="add del">
          <ac:chgData name="Legodi, M. (Malebo)" userId="6c364f42-8b40-464e-979e-f723250a8860" providerId="ADAL" clId="{F458EC8D-CB16-4514-BBDB-6684122DB5C3}" dt="2023-09-08T21:55:56.445" v="882" actId="26606"/>
          <ac:spMkLst>
            <pc:docMk/>
            <pc:sldMk cId="3930895888" sldId="262"/>
            <ac:spMk id="22" creationId="{A6D37EE4-EA1B-46EE-A54B-5233C63C9695}"/>
          </ac:spMkLst>
        </pc:spChg>
        <pc:spChg chg="add del">
          <ac:chgData name="Legodi, M. (Malebo)" userId="6c364f42-8b40-464e-979e-f723250a8860" providerId="ADAL" clId="{F458EC8D-CB16-4514-BBDB-6684122DB5C3}" dt="2023-09-08T21:55:56.445" v="882" actId="26606"/>
          <ac:spMkLst>
            <pc:docMk/>
            <pc:sldMk cId="3930895888" sldId="262"/>
            <ac:spMk id="23" creationId="{3CE8AF5E-D374-4CF1-90CC-35CF73B81C3E}"/>
          </ac:spMkLst>
        </pc:spChg>
        <pc:spChg chg="add del">
          <ac:chgData name="Legodi, M. (Malebo)" userId="6c364f42-8b40-464e-979e-f723250a8860" providerId="ADAL" clId="{F458EC8D-CB16-4514-BBDB-6684122DB5C3}" dt="2023-09-08T21:55:46.665" v="879" actId="26606"/>
          <ac:spMkLst>
            <pc:docMk/>
            <pc:sldMk cId="3930895888" sldId="262"/>
            <ac:spMk id="28" creationId="{AC17DE74-01C9-4859-B65A-85CF999E8580}"/>
          </ac:spMkLst>
        </pc:spChg>
        <pc:spChg chg="add del">
          <ac:chgData name="Legodi, M. (Malebo)" userId="6c364f42-8b40-464e-979e-f723250a8860" providerId="ADAL" clId="{F458EC8D-CB16-4514-BBDB-6684122DB5C3}" dt="2023-09-08T21:55:46.665" v="879" actId="26606"/>
          <ac:spMkLst>
            <pc:docMk/>
            <pc:sldMk cId="3930895888" sldId="262"/>
            <ac:spMk id="30" creationId="{068C0432-0E90-4CC1-8CD3-D44A90DF07EF}"/>
          </ac:spMkLst>
        </pc:spChg>
        <pc:spChg chg="add del">
          <ac:chgData name="Legodi, M. (Malebo)" userId="6c364f42-8b40-464e-979e-f723250a8860" providerId="ADAL" clId="{F458EC8D-CB16-4514-BBDB-6684122DB5C3}" dt="2023-09-08T21:55:56.405" v="881" actId="26606"/>
          <ac:spMkLst>
            <pc:docMk/>
            <pc:sldMk cId="3930895888" sldId="262"/>
            <ac:spMk id="32" creationId="{A6D37EE4-EA1B-46EE-A54B-5233C63C9695}"/>
          </ac:spMkLst>
        </pc:spChg>
        <pc:spChg chg="add del">
          <ac:chgData name="Legodi, M. (Malebo)" userId="6c364f42-8b40-464e-979e-f723250a8860" providerId="ADAL" clId="{F458EC8D-CB16-4514-BBDB-6684122DB5C3}" dt="2023-09-08T21:55:56.405" v="881" actId="26606"/>
          <ac:spMkLst>
            <pc:docMk/>
            <pc:sldMk cId="3930895888" sldId="262"/>
            <ac:spMk id="33" creationId="{3CE8AF5E-D374-4CF1-90CC-35CF73B81C3E}"/>
          </ac:spMkLst>
        </pc:spChg>
        <pc:spChg chg="add">
          <ac:chgData name="Legodi, M. (Malebo)" userId="6c364f42-8b40-464e-979e-f723250a8860" providerId="ADAL" clId="{F458EC8D-CB16-4514-BBDB-6684122DB5C3}" dt="2023-09-08T21:55:56.445" v="882" actId="26606"/>
          <ac:spMkLst>
            <pc:docMk/>
            <pc:sldMk cId="3930895888" sldId="262"/>
            <ac:spMk id="35" creationId="{A6D37EE4-EA1B-46EE-A54B-5233C63C9695}"/>
          </ac:spMkLst>
        </pc:spChg>
        <pc:spChg chg="add">
          <ac:chgData name="Legodi, M. (Malebo)" userId="6c364f42-8b40-464e-979e-f723250a8860" providerId="ADAL" clId="{F458EC8D-CB16-4514-BBDB-6684122DB5C3}" dt="2023-09-08T21:55:56.445" v="882" actId="26606"/>
          <ac:spMkLst>
            <pc:docMk/>
            <pc:sldMk cId="3930895888" sldId="262"/>
            <ac:spMk id="36" creationId="{3CE8AF5E-D374-4CF1-90CC-35CF73B81C3E}"/>
          </ac:spMkLst>
        </pc:spChg>
        <pc:graphicFrameChg chg="add del">
          <ac:chgData name="Legodi, M. (Malebo)" userId="6c364f42-8b40-464e-979e-f723250a8860" providerId="ADAL" clId="{F458EC8D-CB16-4514-BBDB-6684122DB5C3}" dt="2023-09-08T21:55:56.405" v="881" actId="26606"/>
          <ac:graphicFrameMkLst>
            <pc:docMk/>
            <pc:sldMk cId="3930895888" sldId="262"/>
            <ac:graphicFrameMk id="25" creationId="{785F26E3-60DB-FE1E-9F7C-1E0D0055F489}"/>
          </ac:graphicFrameMkLst>
        </pc:graphicFrameChg>
        <pc:graphicFrameChg chg="add">
          <ac:chgData name="Legodi, M. (Malebo)" userId="6c364f42-8b40-464e-979e-f723250a8860" providerId="ADAL" clId="{F458EC8D-CB16-4514-BBDB-6684122DB5C3}" dt="2023-09-08T21:55:56.445" v="882" actId="26606"/>
          <ac:graphicFrameMkLst>
            <pc:docMk/>
            <pc:sldMk cId="3930895888" sldId="262"/>
            <ac:graphicFrameMk id="37" creationId="{6BA6C561-5250-B2F0-CF9D-742D38A7CF96}"/>
          </ac:graphicFrameMkLst>
        </pc:graphicFrameChg>
      </pc:sldChg>
      <pc:sldChg chg="modSp new mod">
        <pc:chgData name="Legodi, M. (Malebo)" userId="6c364f42-8b40-464e-979e-f723250a8860" providerId="ADAL" clId="{F458EC8D-CB16-4514-BBDB-6684122DB5C3}" dt="2023-09-08T21:18:06.238" v="336" actId="20577"/>
        <pc:sldMkLst>
          <pc:docMk/>
          <pc:sldMk cId="853799233" sldId="263"/>
        </pc:sldMkLst>
        <pc:spChg chg="mod">
          <ac:chgData name="Legodi, M. (Malebo)" userId="6c364f42-8b40-464e-979e-f723250a8860" providerId="ADAL" clId="{F458EC8D-CB16-4514-BBDB-6684122DB5C3}" dt="2023-09-08T21:17:31.153" v="267" actId="27636"/>
          <ac:spMkLst>
            <pc:docMk/>
            <pc:sldMk cId="853799233" sldId="263"/>
            <ac:spMk id="2" creationId="{F1A9D537-5D4B-059E-FE9F-C29603E01DBB}"/>
          </ac:spMkLst>
        </pc:spChg>
        <pc:spChg chg="mod">
          <ac:chgData name="Legodi, M. (Malebo)" userId="6c364f42-8b40-464e-979e-f723250a8860" providerId="ADAL" clId="{F458EC8D-CB16-4514-BBDB-6684122DB5C3}" dt="2023-09-08T21:16:17.808" v="234" actId="20577"/>
          <ac:spMkLst>
            <pc:docMk/>
            <pc:sldMk cId="853799233" sldId="263"/>
            <ac:spMk id="3" creationId="{97983B92-1FDA-F036-4F1D-6A07406CC12E}"/>
          </ac:spMkLst>
        </pc:spChg>
        <pc:spChg chg="mod">
          <ac:chgData name="Legodi, M. (Malebo)" userId="6c364f42-8b40-464e-979e-f723250a8860" providerId="ADAL" clId="{F458EC8D-CB16-4514-BBDB-6684122DB5C3}" dt="2023-09-08T21:17:16.879" v="262" actId="27636"/>
          <ac:spMkLst>
            <pc:docMk/>
            <pc:sldMk cId="853799233" sldId="263"/>
            <ac:spMk id="4" creationId="{34E878D1-7182-00EC-7889-768ECC00D4ED}"/>
          </ac:spMkLst>
        </pc:spChg>
        <pc:spChg chg="mod">
          <ac:chgData name="Legodi, M. (Malebo)" userId="6c364f42-8b40-464e-979e-f723250a8860" providerId="ADAL" clId="{F458EC8D-CB16-4514-BBDB-6684122DB5C3}" dt="2023-09-08T21:18:06.238" v="336" actId="20577"/>
          <ac:spMkLst>
            <pc:docMk/>
            <pc:sldMk cId="853799233" sldId="263"/>
            <ac:spMk id="5" creationId="{A0E17425-2973-A52F-50CC-2D5EE8A7DB0F}"/>
          </ac:spMkLst>
        </pc:spChg>
        <pc:spChg chg="mod">
          <ac:chgData name="Legodi, M. (Malebo)" userId="6c364f42-8b40-464e-979e-f723250a8860" providerId="ADAL" clId="{F458EC8D-CB16-4514-BBDB-6684122DB5C3}" dt="2023-09-08T21:17:16.881" v="263" actId="27636"/>
          <ac:spMkLst>
            <pc:docMk/>
            <pc:sldMk cId="853799233" sldId="263"/>
            <ac:spMk id="6" creationId="{EDD4BBDD-52C5-8290-B441-564E43DC0D2C}"/>
          </ac:spMkLst>
        </pc:spChg>
      </pc:sldChg>
      <pc:sldChg chg="addSp delSp modSp new mod setBg">
        <pc:chgData name="Legodi, M. (Malebo)" userId="6c364f42-8b40-464e-979e-f723250a8860" providerId="ADAL" clId="{F458EC8D-CB16-4514-BBDB-6684122DB5C3}" dt="2023-09-08T21:40:29.374" v="679" actId="14100"/>
        <pc:sldMkLst>
          <pc:docMk/>
          <pc:sldMk cId="588405337" sldId="264"/>
        </pc:sldMkLst>
        <pc:spChg chg="mod">
          <ac:chgData name="Legodi, M. (Malebo)" userId="6c364f42-8b40-464e-979e-f723250a8860" providerId="ADAL" clId="{F458EC8D-CB16-4514-BBDB-6684122DB5C3}" dt="2023-09-08T21:40:04.432" v="676" actId="26606"/>
          <ac:spMkLst>
            <pc:docMk/>
            <pc:sldMk cId="588405337" sldId="264"/>
            <ac:spMk id="2" creationId="{138FE2E4-AC53-A152-B009-48394BF61B16}"/>
          </ac:spMkLst>
        </pc:spChg>
        <pc:spChg chg="del">
          <ac:chgData name="Legodi, M. (Malebo)" userId="6c364f42-8b40-464e-979e-f723250a8860" providerId="ADAL" clId="{F458EC8D-CB16-4514-BBDB-6684122DB5C3}" dt="2023-09-08T21:18:59.243" v="354"/>
          <ac:spMkLst>
            <pc:docMk/>
            <pc:sldMk cId="588405337" sldId="264"/>
            <ac:spMk id="3" creationId="{29ABD11C-01DD-26BA-CEE2-D20F1C553156}"/>
          </ac:spMkLst>
        </pc:spChg>
        <pc:spChg chg="mod">
          <ac:chgData name="Legodi, M. (Malebo)" userId="6c364f42-8b40-464e-979e-f723250a8860" providerId="ADAL" clId="{F458EC8D-CB16-4514-BBDB-6684122DB5C3}" dt="2023-09-08T21:40:04.432" v="676" actId="26606"/>
          <ac:spMkLst>
            <pc:docMk/>
            <pc:sldMk cId="588405337" sldId="264"/>
            <ac:spMk id="4" creationId="{68F23A77-5F7D-40DD-A2BA-3B7D24178649}"/>
          </ac:spMkLst>
        </pc:spChg>
        <pc:spChg chg="add mod">
          <ac:chgData name="Legodi, M. (Malebo)" userId="6c364f42-8b40-464e-979e-f723250a8860" providerId="ADAL" clId="{F458EC8D-CB16-4514-BBDB-6684122DB5C3}" dt="2023-09-08T21:40:20.943" v="677" actId="255"/>
          <ac:spMkLst>
            <pc:docMk/>
            <pc:sldMk cId="588405337" sldId="264"/>
            <ac:spMk id="18" creationId="{A47268AA-C8CA-15D7-5C54-9E966FDAFC89}"/>
          </ac:spMkLst>
        </pc:spChg>
        <pc:spChg chg="add mod">
          <ac:chgData name="Legodi, M. (Malebo)" userId="6c364f42-8b40-464e-979e-f723250a8860" providerId="ADAL" clId="{F458EC8D-CB16-4514-BBDB-6684122DB5C3}" dt="2023-09-08T21:40:29.374" v="679" actId="14100"/>
          <ac:spMkLst>
            <pc:docMk/>
            <pc:sldMk cId="588405337" sldId="264"/>
            <ac:spMk id="19" creationId="{6A410AA0-13D3-5CD7-DCD6-97D7D23698D7}"/>
          </ac:spMkLst>
        </pc:spChg>
        <pc:spChg chg="add">
          <ac:chgData name="Legodi, M. (Malebo)" userId="6c364f42-8b40-464e-979e-f723250a8860" providerId="ADAL" clId="{F458EC8D-CB16-4514-BBDB-6684122DB5C3}" dt="2023-09-08T21:40:04.432" v="676" actId="26606"/>
          <ac:spMkLst>
            <pc:docMk/>
            <pc:sldMk cId="588405337" sldId="264"/>
            <ac:spMk id="24" creationId="{EBDD1931-9E86-4402-9A68-33A2D9EFB198}"/>
          </ac:spMkLst>
        </pc:spChg>
        <pc:spChg chg="add">
          <ac:chgData name="Legodi, M. (Malebo)" userId="6c364f42-8b40-464e-979e-f723250a8860" providerId="ADAL" clId="{F458EC8D-CB16-4514-BBDB-6684122DB5C3}" dt="2023-09-08T21:40:04.432" v="676" actId="26606"/>
          <ac:spMkLst>
            <pc:docMk/>
            <pc:sldMk cId="588405337" sldId="264"/>
            <ac:spMk id="26" creationId="{8E84B073-7978-494F-BD69-3C15D2CBF8C9}"/>
          </ac:spMkLst>
        </pc:spChg>
        <pc:spChg chg="add">
          <ac:chgData name="Legodi, M. (Malebo)" userId="6c364f42-8b40-464e-979e-f723250a8860" providerId="ADAL" clId="{F458EC8D-CB16-4514-BBDB-6684122DB5C3}" dt="2023-09-08T21:40:04.432" v="676" actId="26606"/>
          <ac:spMkLst>
            <pc:docMk/>
            <pc:sldMk cId="588405337" sldId="264"/>
            <ac:spMk id="28" creationId="{535742DD-1B16-4E9D-B715-0D74B4574A68}"/>
          </ac:spMkLst>
        </pc:spChg>
        <pc:picChg chg="add mod">
          <ac:chgData name="Legodi, M. (Malebo)" userId="6c364f42-8b40-464e-979e-f723250a8860" providerId="ADAL" clId="{F458EC8D-CB16-4514-BBDB-6684122DB5C3}" dt="2023-09-08T21:40:04.432" v="676" actId="26606"/>
          <ac:picMkLst>
            <pc:docMk/>
            <pc:sldMk cId="588405337" sldId="264"/>
            <ac:picMk id="5" creationId="{9D3B7B71-44F0-313F-09A0-E7140D787780}"/>
          </ac:picMkLst>
        </pc:picChg>
        <pc:picChg chg="add mod">
          <ac:chgData name="Legodi, M. (Malebo)" userId="6c364f42-8b40-464e-979e-f723250a8860" providerId="ADAL" clId="{F458EC8D-CB16-4514-BBDB-6684122DB5C3}" dt="2023-09-08T21:40:04.432" v="676" actId="26606"/>
          <ac:picMkLst>
            <pc:docMk/>
            <pc:sldMk cId="588405337" sldId="264"/>
            <ac:picMk id="6" creationId="{6140CD08-FAB2-F45F-3CF1-65E93C0AB7EF}"/>
          </ac:picMkLst>
        </pc:picChg>
        <pc:picChg chg="add mod">
          <ac:chgData name="Legodi, M. (Malebo)" userId="6c364f42-8b40-464e-979e-f723250a8860" providerId="ADAL" clId="{F458EC8D-CB16-4514-BBDB-6684122DB5C3}" dt="2023-09-08T21:40:04.432" v="676" actId="26606"/>
          <ac:picMkLst>
            <pc:docMk/>
            <pc:sldMk cId="588405337" sldId="264"/>
            <ac:picMk id="7" creationId="{2EBBEDB5-003F-81DB-C178-5E1792E36247}"/>
          </ac:picMkLst>
        </pc:picChg>
        <pc:picChg chg="add mod">
          <ac:chgData name="Legodi, M. (Malebo)" userId="6c364f42-8b40-464e-979e-f723250a8860" providerId="ADAL" clId="{F458EC8D-CB16-4514-BBDB-6684122DB5C3}" dt="2023-09-08T21:40:04.432" v="676" actId="26606"/>
          <ac:picMkLst>
            <pc:docMk/>
            <pc:sldMk cId="588405337" sldId="264"/>
            <ac:picMk id="8" creationId="{69BEBC49-8BF9-11B6-E006-63ABE38FE833}"/>
          </ac:picMkLst>
        </pc:picChg>
        <pc:picChg chg="add mod">
          <ac:chgData name="Legodi, M. (Malebo)" userId="6c364f42-8b40-464e-979e-f723250a8860" providerId="ADAL" clId="{F458EC8D-CB16-4514-BBDB-6684122DB5C3}" dt="2023-09-08T21:40:04.432" v="676" actId="26606"/>
          <ac:picMkLst>
            <pc:docMk/>
            <pc:sldMk cId="588405337" sldId="264"/>
            <ac:picMk id="9" creationId="{B2C389DC-16C8-2AF3-B8C8-508B2B21ACEE}"/>
          </ac:picMkLst>
        </pc:picChg>
        <pc:picChg chg="add del mod">
          <ac:chgData name="Legodi, M. (Malebo)" userId="6c364f42-8b40-464e-979e-f723250a8860" providerId="ADAL" clId="{F458EC8D-CB16-4514-BBDB-6684122DB5C3}" dt="2023-09-08T21:23:30.014" v="460" actId="478"/>
          <ac:picMkLst>
            <pc:docMk/>
            <pc:sldMk cId="588405337" sldId="264"/>
            <ac:picMk id="10" creationId="{E0851AEF-1624-6655-439E-FDD81EED2C87}"/>
          </ac:picMkLst>
        </pc:picChg>
        <pc:picChg chg="add del mod">
          <ac:chgData name="Legodi, M. (Malebo)" userId="6c364f42-8b40-464e-979e-f723250a8860" providerId="ADAL" clId="{F458EC8D-CB16-4514-BBDB-6684122DB5C3}" dt="2023-09-08T21:22:27.663" v="447" actId="478"/>
          <ac:picMkLst>
            <pc:docMk/>
            <pc:sldMk cId="588405337" sldId="264"/>
            <ac:picMk id="11" creationId="{3AD434CA-964B-ACD7-1A71-424B9F6479BE}"/>
          </ac:picMkLst>
        </pc:picChg>
        <pc:picChg chg="add del mod">
          <ac:chgData name="Legodi, M. (Malebo)" userId="6c364f42-8b40-464e-979e-f723250a8860" providerId="ADAL" clId="{F458EC8D-CB16-4514-BBDB-6684122DB5C3}" dt="2023-09-08T21:22:46.734" v="451" actId="478"/>
          <ac:picMkLst>
            <pc:docMk/>
            <pc:sldMk cId="588405337" sldId="264"/>
            <ac:picMk id="13" creationId="{E8268702-A16F-FD0A-79CA-831B9347BCB0}"/>
          </ac:picMkLst>
        </pc:picChg>
        <pc:picChg chg="add mod">
          <ac:chgData name="Legodi, M. (Malebo)" userId="6c364f42-8b40-464e-979e-f723250a8860" providerId="ADAL" clId="{F458EC8D-CB16-4514-BBDB-6684122DB5C3}" dt="2023-09-08T21:40:04.432" v="676" actId="26606"/>
          <ac:picMkLst>
            <pc:docMk/>
            <pc:sldMk cId="588405337" sldId="264"/>
            <ac:picMk id="15" creationId="{E18F8FC8-16B0-E481-E999-8E28FBA37AD8}"/>
          </ac:picMkLst>
        </pc:picChg>
        <pc:picChg chg="add mod">
          <ac:chgData name="Legodi, M. (Malebo)" userId="6c364f42-8b40-464e-979e-f723250a8860" providerId="ADAL" clId="{F458EC8D-CB16-4514-BBDB-6684122DB5C3}" dt="2023-09-08T21:40:04.432" v="676" actId="26606"/>
          <ac:picMkLst>
            <pc:docMk/>
            <pc:sldMk cId="588405337" sldId="264"/>
            <ac:picMk id="17" creationId="{87F24419-0018-6265-463B-435357A26357}"/>
          </ac:picMkLst>
        </pc:picChg>
      </pc:sldChg>
      <pc:sldChg chg="addSp delSp modSp new mod setBg">
        <pc:chgData name="Legodi, M. (Malebo)" userId="6c364f42-8b40-464e-979e-f723250a8860" providerId="ADAL" clId="{F458EC8D-CB16-4514-BBDB-6684122DB5C3}" dt="2023-09-08T21:54:40.108" v="871" actId="26606"/>
        <pc:sldMkLst>
          <pc:docMk/>
          <pc:sldMk cId="1815402273" sldId="265"/>
        </pc:sldMkLst>
        <pc:spChg chg="mod">
          <ac:chgData name="Legodi, M. (Malebo)" userId="6c364f42-8b40-464e-979e-f723250a8860" providerId="ADAL" clId="{F458EC8D-CB16-4514-BBDB-6684122DB5C3}" dt="2023-09-08T21:54:40.108" v="871" actId="26606"/>
          <ac:spMkLst>
            <pc:docMk/>
            <pc:sldMk cId="1815402273" sldId="265"/>
            <ac:spMk id="2" creationId="{278C8E75-287E-1D04-7672-7BED936353D3}"/>
          </ac:spMkLst>
        </pc:spChg>
        <pc:spChg chg="mod">
          <ac:chgData name="Legodi, M. (Malebo)" userId="6c364f42-8b40-464e-979e-f723250a8860" providerId="ADAL" clId="{F458EC8D-CB16-4514-BBDB-6684122DB5C3}" dt="2023-09-08T21:54:40.108" v="871" actId="26606"/>
          <ac:spMkLst>
            <pc:docMk/>
            <pc:sldMk cId="1815402273" sldId="265"/>
            <ac:spMk id="3" creationId="{9B08C22C-988C-C431-EDBC-B33F3C43583F}"/>
          </ac:spMkLst>
        </pc:spChg>
        <pc:spChg chg="add del">
          <ac:chgData name="Legodi, M. (Malebo)" userId="6c364f42-8b40-464e-979e-f723250a8860" providerId="ADAL" clId="{F458EC8D-CB16-4514-BBDB-6684122DB5C3}" dt="2023-09-08T21:43:57.089" v="712" actId="26606"/>
          <ac:spMkLst>
            <pc:docMk/>
            <pc:sldMk cId="1815402273" sldId="265"/>
            <ac:spMk id="11" creationId="{69D47016-023F-44BD-981C-50E7A10A6609}"/>
          </ac:spMkLst>
        </pc:spChg>
        <pc:spChg chg="add del">
          <ac:chgData name="Legodi, M. (Malebo)" userId="6c364f42-8b40-464e-979e-f723250a8860" providerId="ADAL" clId="{F458EC8D-CB16-4514-BBDB-6684122DB5C3}" dt="2023-09-08T21:43:57.089" v="712" actId="26606"/>
          <ac:spMkLst>
            <pc:docMk/>
            <pc:sldMk cId="1815402273" sldId="265"/>
            <ac:spMk id="15" creationId="{535742DD-1B16-4E9D-B715-0D74B4574A68}"/>
          </ac:spMkLst>
        </pc:spChg>
        <pc:spChg chg="add del">
          <ac:chgData name="Legodi, M. (Malebo)" userId="6c364f42-8b40-464e-979e-f723250a8860" providerId="ADAL" clId="{F458EC8D-CB16-4514-BBDB-6684122DB5C3}" dt="2023-09-08T21:48:17.446" v="790" actId="26606"/>
          <ac:spMkLst>
            <pc:docMk/>
            <pc:sldMk cId="1815402273" sldId="265"/>
            <ac:spMk id="20" creationId="{69D47016-023F-44BD-981C-50E7A10A6609}"/>
          </ac:spMkLst>
        </pc:spChg>
        <pc:spChg chg="add del">
          <ac:chgData name="Legodi, M. (Malebo)" userId="6c364f42-8b40-464e-979e-f723250a8860" providerId="ADAL" clId="{F458EC8D-CB16-4514-BBDB-6684122DB5C3}" dt="2023-09-08T21:48:17.446" v="790" actId="26606"/>
          <ac:spMkLst>
            <pc:docMk/>
            <pc:sldMk cId="1815402273" sldId="265"/>
            <ac:spMk id="24" creationId="{535742DD-1B16-4E9D-B715-0D74B4574A68}"/>
          </ac:spMkLst>
        </pc:spChg>
        <pc:spChg chg="add del">
          <ac:chgData name="Legodi, M. (Malebo)" userId="6c364f42-8b40-464e-979e-f723250a8860" providerId="ADAL" clId="{F458EC8D-CB16-4514-BBDB-6684122DB5C3}" dt="2023-09-08T21:54:40.108" v="871" actId="26606"/>
          <ac:spMkLst>
            <pc:docMk/>
            <pc:sldMk cId="1815402273" sldId="265"/>
            <ac:spMk id="29" creationId="{711671EB-9B2E-4E39-94FF-2BA8B0B45E4D}"/>
          </ac:spMkLst>
        </pc:spChg>
        <pc:spChg chg="add del">
          <ac:chgData name="Legodi, M. (Malebo)" userId="6c364f42-8b40-464e-979e-f723250a8860" providerId="ADAL" clId="{F458EC8D-CB16-4514-BBDB-6684122DB5C3}" dt="2023-09-08T21:54:40.108" v="871" actId="26606"/>
          <ac:spMkLst>
            <pc:docMk/>
            <pc:sldMk cId="1815402273" sldId="265"/>
            <ac:spMk id="31" creationId="{22FC64A3-62BF-47FB-A545-7A43E365356C}"/>
          </ac:spMkLst>
        </pc:spChg>
        <pc:spChg chg="add del">
          <ac:chgData name="Legodi, M. (Malebo)" userId="6c364f42-8b40-464e-979e-f723250a8860" providerId="ADAL" clId="{F458EC8D-CB16-4514-BBDB-6684122DB5C3}" dt="2023-09-08T21:54:40.108" v="871" actId="26606"/>
          <ac:spMkLst>
            <pc:docMk/>
            <pc:sldMk cId="1815402273" sldId="265"/>
            <ac:spMk id="33" creationId="{535742DD-1B16-4E9D-B715-0D74B4574A68}"/>
          </ac:spMkLst>
        </pc:spChg>
        <pc:spChg chg="add">
          <ac:chgData name="Legodi, M. (Malebo)" userId="6c364f42-8b40-464e-979e-f723250a8860" providerId="ADAL" clId="{F458EC8D-CB16-4514-BBDB-6684122DB5C3}" dt="2023-09-08T21:54:40.108" v="871" actId="26606"/>
          <ac:spMkLst>
            <pc:docMk/>
            <pc:sldMk cId="1815402273" sldId="265"/>
            <ac:spMk id="38" creationId="{F83B1BEA-1159-4AE5-AD9B-9440E5189009}"/>
          </ac:spMkLst>
        </pc:spChg>
        <pc:spChg chg="add">
          <ac:chgData name="Legodi, M. (Malebo)" userId="6c364f42-8b40-464e-979e-f723250a8860" providerId="ADAL" clId="{F458EC8D-CB16-4514-BBDB-6684122DB5C3}" dt="2023-09-08T21:54:40.108" v="871" actId="26606"/>
          <ac:spMkLst>
            <pc:docMk/>
            <pc:sldMk cId="1815402273" sldId="265"/>
            <ac:spMk id="40" creationId="{535742DD-1B16-4E9D-B715-0D74B4574A68}"/>
          </ac:spMkLst>
        </pc:spChg>
        <pc:picChg chg="add mod ord">
          <ac:chgData name="Legodi, M. (Malebo)" userId="6c364f42-8b40-464e-979e-f723250a8860" providerId="ADAL" clId="{F458EC8D-CB16-4514-BBDB-6684122DB5C3}" dt="2023-09-08T21:54:40.108" v="871" actId="26606"/>
          <ac:picMkLst>
            <pc:docMk/>
            <pc:sldMk cId="1815402273" sldId="265"/>
            <ac:picMk id="4" creationId="{89FB7F27-B087-5A3C-E5E4-99108D84146C}"/>
          </ac:picMkLst>
        </pc:picChg>
        <pc:picChg chg="add del mod">
          <ac:chgData name="Legodi, M. (Malebo)" userId="6c364f42-8b40-464e-979e-f723250a8860" providerId="ADAL" clId="{F458EC8D-CB16-4514-BBDB-6684122DB5C3}" dt="2023-09-08T21:43:52.800" v="708" actId="478"/>
          <ac:picMkLst>
            <pc:docMk/>
            <pc:sldMk cId="1815402273" sldId="265"/>
            <ac:picMk id="6" creationId="{63C8C765-487D-58AC-D851-E24DC1847C31}"/>
          </ac:picMkLst>
        </pc:picChg>
        <pc:picChg chg="add mod">
          <ac:chgData name="Legodi, M. (Malebo)" userId="6c364f42-8b40-464e-979e-f723250a8860" providerId="ADAL" clId="{F458EC8D-CB16-4514-BBDB-6684122DB5C3}" dt="2023-09-08T21:54:40.108" v="871" actId="26606"/>
          <ac:picMkLst>
            <pc:docMk/>
            <pc:sldMk cId="1815402273" sldId="265"/>
            <ac:picMk id="8" creationId="{E1B17827-7057-0D9A-84D8-C0D564CC5DB4}"/>
          </ac:picMkLst>
        </pc:picChg>
        <pc:inkChg chg="add del">
          <ac:chgData name="Legodi, M. (Malebo)" userId="6c364f42-8b40-464e-979e-f723250a8860" providerId="ADAL" clId="{F458EC8D-CB16-4514-BBDB-6684122DB5C3}" dt="2023-09-08T21:43:57.089" v="712" actId="26606"/>
          <ac:inkMkLst>
            <pc:docMk/>
            <pc:sldMk cId="1815402273" sldId="265"/>
            <ac:inkMk id="13" creationId="{070477C5-0410-4E4F-97A1-F84C2465C187}"/>
          </ac:inkMkLst>
        </pc:inkChg>
        <pc:inkChg chg="add del">
          <ac:chgData name="Legodi, M. (Malebo)" userId="6c364f42-8b40-464e-979e-f723250a8860" providerId="ADAL" clId="{F458EC8D-CB16-4514-BBDB-6684122DB5C3}" dt="2023-09-08T21:48:17.446" v="790" actId="26606"/>
          <ac:inkMkLst>
            <pc:docMk/>
            <pc:sldMk cId="1815402273" sldId="265"/>
            <ac:inkMk id="22" creationId="{070477C5-0410-4E4F-97A1-F84C2465C187}"/>
          </ac:inkMkLst>
        </pc:inkChg>
      </pc:sldChg>
      <pc:sldChg chg="addSp delSp modSp add mod">
        <pc:chgData name="Legodi, M. (Malebo)" userId="6c364f42-8b40-464e-979e-f723250a8860" providerId="ADAL" clId="{F458EC8D-CB16-4514-BBDB-6684122DB5C3}" dt="2023-09-08T21:55:18.790" v="877" actId="1076"/>
        <pc:sldMkLst>
          <pc:docMk/>
          <pc:sldMk cId="2089244983" sldId="266"/>
        </pc:sldMkLst>
        <pc:spChg chg="mod">
          <ac:chgData name="Legodi, M. (Malebo)" userId="6c364f42-8b40-464e-979e-f723250a8860" providerId="ADAL" clId="{F458EC8D-CB16-4514-BBDB-6684122DB5C3}" dt="2023-09-08T21:55:08.372" v="876" actId="26606"/>
          <ac:spMkLst>
            <pc:docMk/>
            <pc:sldMk cId="2089244983" sldId="266"/>
            <ac:spMk id="2" creationId="{278C8E75-287E-1D04-7672-7BED936353D3}"/>
          </ac:spMkLst>
        </pc:spChg>
        <pc:spChg chg="mod">
          <ac:chgData name="Legodi, M. (Malebo)" userId="6c364f42-8b40-464e-979e-f723250a8860" providerId="ADAL" clId="{F458EC8D-CB16-4514-BBDB-6684122DB5C3}" dt="2023-09-08T21:55:08.372" v="876" actId="26606"/>
          <ac:spMkLst>
            <pc:docMk/>
            <pc:sldMk cId="2089244983" sldId="266"/>
            <ac:spMk id="3" creationId="{9B08C22C-988C-C431-EDBC-B33F3C43583F}"/>
          </ac:spMkLst>
        </pc:spChg>
        <pc:spChg chg="del">
          <ac:chgData name="Legodi, M. (Malebo)" userId="6c364f42-8b40-464e-979e-f723250a8860" providerId="ADAL" clId="{F458EC8D-CB16-4514-BBDB-6684122DB5C3}" dt="2023-09-08T21:43:25.210" v="703" actId="26606"/>
          <ac:spMkLst>
            <pc:docMk/>
            <pc:sldMk cId="2089244983" sldId="266"/>
            <ac:spMk id="11" creationId="{69D47016-023F-44BD-981C-50E7A10A6609}"/>
          </ac:spMkLst>
        </pc:spChg>
        <pc:spChg chg="del">
          <ac:chgData name="Legodi, M. (Malebo)" userId="6c364f42-8b40-464e-979e-f723250a8860" providerId="ADAL" clId="{F458EC8D-CB16-4514-BBDB-6684122DB5C3}" dt="2023-09-08T21:43:25.210" v="703" actId="26606"/>
          <ac:spMkLst>
            <pc:docMk/>
            <pc:sldMk cId="2089244983" sldId="266"/>
            <ac:spMk id="15" creationId="{535742DD-1B16-4E9D-B715-0D74B4574A68}"/>
          </ac:spMkLst>
        </pc:spChg>
        <pc:spChg chg="add del">
          <ac:chgData name="Legodi, M. (Malebo)" userId="6c364f42-8b40-464e-979e-f723250a8860" providerId="ADAL" clId="{F458EC8D-CB16-4514-BBDB-6684122DB5C3}" dt="2023-09-08T21:43:32.591" v="706" actId="26606"/>
          <ac:spMkLst>
            <pc:docMk/>
            <pc:sldMk cId="2089244983" sldId="266"/>
            <ac:spMk id="20" creationId="{B5DAA40F-4F28-4316-934E-C55D7C3AA018}"/>
          </ac:spMkLst>
        </pc:spChg>
        <pc:spChg chg="add del">
          <ac:chgData name="Legodi, M. (Malebo)" userId="6c364f42-8b40-464e-979e-f723250a8860" providerId="ADAL" clId="{F458EC8D-CB16-4514-BBDB-6684122DB5C3}" dt="2023-09-08T21:43:32.591" v="706" actId="26606"/>
          <ac:spMkLst>
            <pc:docMk/>
            <pc:sldMk cId="2089244983" sldId="266"/>
            <ac:spMk id="22" creationId="{F6D467C8-A8E0-468B-B88D-9CEEE37BFC59}"/>
          </ac:spMkLst>
        </pc:spChg>
        <pc:spChg chg="add del">
          <ac:chgData name="Legodi, M. (Malebo)" userId="6c364f42-8b40-464e-979e-f723250a8860" providerId="ADAL" clId="{F458EC8D-CB16-4514-BBDB-6684122DB5C3}" dt="2023-09-08T21:43:32.591" v="706" actId="26606"/>
          <ac:spMkLst>
            <pc:docMk/>
            <pc:sldMk cId="2089244983" sldId="266"/>
            <ac:spMk id="24" creationId="{3FCFB1DE-0B7E-48CC-BA90-B2AB0889F9D6}"/>
          </ac:spMkLst>
        </pc:spChg>
        <pc:spChg chg="add del">
          <ac:chgData name="Legodi, M. (Malebo)" userId="6c364f42-8b40-464e-979e-f723250a8860" providerId="ADAL" clId="{F458EC8D-CB16-4514-BBDB-6684122DB5C3}" dt="2023-09-08T21:47:59.033" v="787" actId="26606"/>
          <ac:spMkLst>
            <pc:docMk/>
            <pc:sldMk cId="2089244983" sldId="266"/>
            <ac:spMk id="29" creationId="{A51A0227-072A-4F5F-928C-E2C3E5CCD10C}"/>
          </ac:spMkLst>
        </pc:spChg>
        <pc:spChg chg="add del">
          <ac:chgData name="Legodi, M. (Malebo)" userId="6c364f42-8b40-464e-979e-f723250a8860" providerId="ADAL" clId="{F458EC8D-CB16-4514-BBDB-6684122DB5C3}" dt="2023-09-08T21:47:59.033" v="787" actId="26606"/>
          <ac:spMkLst>
            <pc:docMk/>
            <pc:sldMk cId="2089244983" sldId="266"/>
            <ac:spMk id="33" creationId="{535742DD-1B16-4E9D-B715-0D74B4574A68}"/>
          </ac:spMkLst>
        </pc:spChg>
        <pc:spChg chg="add del">
          <ac:chgData name="Legodi, M. (Malebo)" userId="6c364f42-8b40-464e-979e-f723250a8860" providerId="ADAL" clId="{F458EC8D-CB16-4514-BBDB-6684122DB5C3}" dt="2023-09-08T21:48:07.303" v="789" actId="26606"/>
          <ac:spMkLst>
            <pc:docMk/>
            <pc:sldMk cId="2089244983" sldId="266"/>
            <ac:spMk id="38" creationId="{B5DAA40F-4F28-4316-934E-C55D7C3AA018}"/>
          </ac:spMkLst>
        </pc:spChg>
        <pc:spChg chg="add del">
          <ac:chgData name="Legodi, M. (Malebo)" userId="6c364f42-8b40-464e-979e-f723250a8860" providerId="ADAL" clId="{F458EC8D-CB16-4514-BBDB-6684122DB5C3}" dt="2023-09-08T21:48:07.303" v="789" actId="26606"/>
          <ac:spMkLst>
            <pc:docMk/>
            <pc:sldMk cId="2089244983" sldId="266"/>
            <ac:spMk id="40" creationId="{F6D467C8-A8E0-468B-B88D-9CEEE37BFC59}"/>
          </ac:spMkLst>
        </pc:spChg>
        <pc:spChg chg="add del">
          <ac:chgData name="Legodi, M. (Malebo)" userId="6c364f42-8b40-464e-979e-f723250a8860" providerId="ADAL" clId="{F458EC8D-CB16-4514-BBDB-6684122DB5C3}" dt="2023-09-08T21:48:07.303" v="789" actId="26606"/>
          <ac:spMkLst>
            <pc:docMk/>
            <pc:sldMk cId="2089244983" sldId="266"/>
            <ac:spMk id="42" creationId="{3FCFB1DE-0B7E-48CC-BA90-B2AB0889F9D6}"/>
          </ac:spMkLst>
        </pc:spChg>
        <pc:spChg chg="add del">
          <ac:chgData name="Legodi, M. (Malebo)" userId="6c364f42-8b40-464e-979e-f723250a8860" providerId="ADAL" clId="{F458EC8D-CB16-4514-BBDB-6684122DB5C3}" dt="2023-09-08T21:55:08.372" v="876" actId="26606"/>
          <ac:spMkLst>
            <pc:docMk/>
            <pc:sldMk cId="2089244983" sldId="266"/>
            <ac:spMk id="47" creationId="{69D47016-023F-44BD-981C-50E7A10A6609}"/>
          </ac:spMkLst>
        </pc:spChg>
        <pc:spChg chg="add del">
          <ac:chgData name="Legodi, M. (Malebo)" userId="6c364f42-8b40-464e-979e-f723250a8860" providerId="ADAL" clId="{F458EC8D-CB16-4514-BBDB-6684122DB5C3}" dt="2023-09-08T21:55:08.372" v="876" actId="26606"/>
          <ac:spMkLst>
            <pc:docMk/>
            <pc:sldMk cId="2089244983" sldId="266"/>
            <ac:spMk id="51" creationId="{535742DD-1B16-4E9D-B715-0D74B4574A68}"/>
          </ac:spMkLst>
        </pc:spChg>
        <pc:spChg chg="add del">
          <ac:chgData name="Legodi, M. (Malebo)" userId="6c364f42-8b40-464e-979e-f723250a8860" providerId="ADAL" clId="{F458EC8D-CB16-4514-BBDB-6684122DB5C3}" dt="2023-09-08T21:55:05.588" v="873" actId="26606"/>
          <ac:spMkLst>
            <pc:docMk/>
            <pc:sldMk cId="2089244983" sldId="266"/>
            <ac:spMk id="56" creationId="{F83B1BEA-1159-4AE5-AD9B-9440E5189009}"/>
          </ac:spMkLst>
        </pc:spChg>
        <pc:spChg chg="add del">
          <ac:chgData name="Legodi, M. (Malebo)" userId="6c364f42-8b40-464e-979e-f723250a8860" providerId="ADAL" clId="{F458EC8D-CB16-4514-BBDB-6684122DB5C3}" dt="2023-09-08T21:55:05.588" v="873" actId="26606"/>
          <ac:spMkLst>
            <pc:docMk/>
            <pc:sldMk cId="2089244983" sldId="266"/>
            <ac:spMk id="58" creationId="{535742DD-1B16-4E9D-B715-0D74B4574A68}"/>
          </ac:spMkLst>
        </pc:spChg>
        <pc:spChg chg="add del">
          <ac:chgData name="Legodi, M. (Malebo)" userId="6c364f42-8b40-464e-979e-f723250a8860" providerId="ADAL" clId="{F458EC8D-CB16-4514-BBDB-6684122DB5C3}" dt="2023-09-08T21:55:08.363" v="875" actId="26606"/>
          <ac:spMkLst>
            <pc:docMk/>
            <pc:sldMk cId="2089244983" sldId="266"/>
            <ac:spMk id="60" creationId="{535742DD-1B16-4E9D-B715-0D74B4574A68}"/>
          </ac:spMkLst>
        </pc:spChg>
        <pc:spChg chg="add del">
          <ac:chgData name="Legodi, M. (Malebo)" userId="6c364f42-8b40-464e-979e-f723250a8860" providerId="ADAL" clId="{F458EC8D-CB16-4514-BBDB-6684122DB5C3}" dt="2023-09-08T21:55:08.363" v="875" actId="26606"/>
          <ac:spMkLst>
            <pc:docMk/>
            <pc:sldMk cId="2089244983" sldId="266"/>
            <ac:spMk id="61" creationId="{A51A0227-072A-4F5F-928C-E2C3E5CCD10C}"/>
          </ac:spMkLst>
        </pc:spChg>
        <pc:spChg chg="add">
          <ac:chgData name="Legodi, M. (Malebo)" userId="6c364f42-8b40-464e-979e-f723250a8860" providerId="ADAL" clId="{F458EC8D-CB16-4514-BBDB-6684122DB5C3}" dt="2023-09-08T21:55:08.372" v="876" actId="26606"/>
          <ac:spMkLst>
            <pc:docMk/>
            <pc:sldMk cId="2089244983" sldId="266"/>
            <ac:spMk id="64" creationId="{75824B8B-B231-480A-9E80-6D446D1D9AA3}"/>
          </ac:spMkLst>
        </pc:spChg>
        <pc:spChg chg="add">
          <ac:chgData name="Legodi, M. (Malebo)" userId="6c364f42-8b40-464e-979e-f723250a8860" providerId="ADAL" clId="{F458EC8D-CB16-4514-BBDB-6684122DB5C3}" dt="2023-09-08T21:55:08.372" v="876" actId="26606"/>
          <ac:spMkLst>
            <pc:docMk/>
            <pc:sldMk cId="2089244983" sldId="266"/>
            <ac:spMk id="65" creationId="{C43AF03E-5FC1-48B3-8CF2-01998C2328AE}"/>
          </ac:spMkLst>
        </pc:spChg>
        <pc:spChg chg="add">
          <ac:chgData name="Legodi, M. (Malebo)" userId="6c364f42-8b40-464e-979e-f723250a8860" providerId="ADAL" clId="{F458EC8D-CB16-4514-BBDB-6684122DB5C3}" dt="2023-09-08T21:55:08.372" v="876" actId="26606"/>
          <ac:spMkLst>
            <pc:docMk/>
            <pc:sldMk cId="2089244983" sldId="266"/>
            <ac:spMk id="66" creationId="{3FCFB1DE-0B7E-48CC-BA90-B2AB0889F9D6}"/>
          </ac:spMkLst>
        </pc:spChg>
        <pc:picChg chg="del">
          <ac:chgData name="Legodi, M. (Malebo)" userId="6c364f42-8b40-464e-979e-f723250a8860" providerId="ADAL" clId="{F458EC8D-CB16-4514-BBDB-6684122DB5C3}" dt="2023-09-08T21:43:10.750" v="700" actId="478"/>
          <ac:picMkLst>
            <pc:docMk/>
            <pc:sldMk cId="2089244983" sldId="266"/>
            <ac:picMk id="4" creationId="{89FB7F27-B087-5A3C-E5E4-99108D84146C}"/>
          </ac:picMkLst>
        </pc:picChg>
        <pc:picChg chg="add mod">
          <ac:chgData name="Legodi, M. (Malebo)" userId="6c364f42-8b40-464e-979e-f723250a8860" providerId="ADAL" clId="{F458EC8D-CB16-4514-BBDB-6684122DB5C3}" dt="2023-09-08T21:55:08.372" v="876" actId="26606"/>
          <ac:picMkLst>
            <pc:docMk/>
            <pc:sldMk cId="2089244983" sldId="266"/>
            <ac:picMk id="5" creationId="{307C6B2C-3268-9E88-2EB5-47B6DD32D5E7}"/>
          </ac:picMkLst>
        </pc:picChg>
        <pc:picChg chg="mod ord">
          <ac:chgData name="Legodi, M. (Malebo)" userId="6c364f42-8b40-464e-979e-f723250a8860" providerId="ADAL" clId="{F458EC8D-CB16-4514-BBDB-6684122DB5C3}" dt="2023-09-08T21:55:18.790" v="877" actId="1076"/>
          <ac:picMkLst>
            <pc:docMk/>
            <pc:sldMk cId="2089244983" sldId="266"/>
            <ac:picMk id="6" creationId="{63C8C765-487D-58AC-D851-E24DC1847C31}"/>
          </ac:picMkLst>
        </pc:picChg>
        <pc:inkChg chg="del">
          <ac:chgData name="Legodi, M. (Malebo)" userId="6c364f42-8b40-464e-979e-f723250a8860" providerId="ADAL" clId="{F458EC8D-CB16-4514-BBDB-6684122DB5C3}" dt="2023-09-08T21:43:25.210" v="703" actId="26606"/>
          <ac:inkMkLst>
            <pc:docMk/>
            <pc:sldMk cId="2089244983" sldId="266"/>
            <ac:inkMk id="13" creationId="{070477C5-0410-4E4F-97A1-F84C2465C187}"/>
          </ac:inkMkLst>
        </pc:inkChg>
        <pc:inkChg chg="add del">
          <ac:chgData name="Legodi, M. (Malebo)" userId="6c364f42-8b40-464e-979e-f723250a8860" providerId="ADAL" clId="{F458EC8D-CB16-4514-BBDB-6684122DB5C3}" dt="2023-09-08T21:47:59.033" v="787" actId="26606"/>
          <ac:inkMkLst>
            <pc:docMk/>
            <pc:sldMk cId="2089244983" sldId="266"/>
            <ac:inkMk id="31" creationId="{070477C5-0410-4E4F-97A1-F84C2465C187}"/>
          </ac:inkMkLst>
        </pc:inkChg>
        <pc:inkChg chg="add del">
          <ac:chgData name="Legodi, M. (Malebo)" userId="6c364f42-8b40-464e-979e-f723250a8860" providerId="ADAL" clId="{F458EC8D-CB16-4514-BBDB-6684122DB5C3}" dt="2023-09-08T21:55:08.372" v="876" actId="26606"/>
          <ac:inkMkLst>
            <pc:docMk/>
            <pc:sldMk cId="2089244983" sldId="266"/>
            <ac:inkMk id="49" creationId="{070477C5-0410-4E4F-97A1-F84C2465C187}"/>
          </ac:inkMkLst>
        </pc:inkChg>
        <pc:inkChg chg="add del">
          <ac:chgData name="Legodi, M. (Malebo)" userId="6c364f42-8b40-464e-979e-f723250a8860" providerId="ADAL" clId="{F458EC8D-CB16-4514-BBDB-6684122DB5C3}" dt="2023-09-08T21:55:08.363" v="875" actId="26606"/>
          <ac:inkMkLst>
            <pc:docMk/>
            <pc:sldMk cId="2089244983" sldId="266"/>
            <ac:inkMk id="62" creationId="{070477C5-0410-4E4F-97A1-F84C2465C187}"/>
          </ac:inkMkLst>
        </pc:inkChg>
      </pc:sldChg>
      <pc:sldChg chg="addSp delSp modSp add mod">
        <pc:chgData name="Legodi, M. (Malebo)" userId="6c364f42-8b40-464e-979e-f723250a8860" providerId="ADAL" clId="{F458EC8D-CB16-4514-BBDB-6684122DB5C3}" dt="2023-09-08T21:48:54.574" v="793" actId="255"/>
        <pc:sldMkLst>
          <pc:docMk/>
          <pc:sldMk cId="1376397396" sldId="267"/>
        </pc:sldMkLst>
        <pc:spChg chg="mod">
          <ac:chgData name="Legodi, M. (Malebo)" userId="6c364f42-8b40-464e-979e-f723250a8860" providerId="ADAL" clId="{F458EC8D-CB16-4514-BBDB-6684122DB5C3}" dt="2023-09-08T21:44:54.795" v="726" actId="26606"/>
          <ac:spMkLst>
            <pc:docMk/>
            <pc:sldMk cId="1376397396" sldId="267"/>
            <ac:spMk id="2" creationId="{278C8E75-287E-1D04-7672-7BED936353D3}"/>
          </ac:spMkLst>
        </pc:spChg>
        <pc:spChg chg="mod">
          <ac:chgData name="Legodi, M. (Malebo)" userId="6c364f42-8b40-464e-979e-f723250a8860" providerId="ADAL" clId="{F458EC8D-CB16-4514-BBDB-6684122DB5C3}" dt="2023-09-08T21:48:54.574" v="793" actId="255"/>
          <ac:spMkLst>
            <pc:docMk/>
            <pc:sldMk cId="1376397396" sldId="267"/>
            <ac:spMk id="3" creationId="{9B08C22C-988C-C431-EDBC-B33F3C43583F}"/>
          </ac:spMkLst>
        </pc:spChg>
        <pc:spChg chg="del">
          <ac:chgData name="Legodi, M. (Malebo)" userId="6c364f42-8b40-464e-979e-f723250a8860" providerId="ADAL" clId="{F458EC8D-CB16-4514-BBDB-6684122DB5C3}" dt="2023-09-08T21:44:54.795" v="726" actId="26606"/>
          <ac:spMkLst>
            <pc:docMk/>
            <pc:sldMk cId="1376397396" sldId="267"/>
            <ac:spMk id="29" creationId="{A51A0227-072A-4F5F-928C-E2C3E5CCD10C}"/>
          </ac:spMkLst>
        </pc:spChg>
        <pc:spChg chg="del">
          <ac:chgData name="Legodi, M. (Malebo)" userId="6c364f42-8b40-464e-979e-f723250a8860" providerId="ADAL" clId="{F458EC8D-CB16-4514-BBDB-6684122DB5C3}" dt="2023-09-08T21:44:54.795" v="726" actId="26606"/>
          <ac:spMkLst>
            <pc:docMk/>
            <pc:sldMk cId="1376397396" sldId="267"/>
            <ac:spMk id="33" creationId="{535742DD-1B16-4E9D-B715-0D74B4574A68}"/>
          </ac:spMkLst>
        </pc:spChg>
        <pc:spChg chg="add">
          <ac:chgData name="Legodi, M. (Malebo)" userId="6c364f42-8b40-464e-979e-f723250a8860" providerId="ADAL" clId="{F458EC8D-CB16-4514-BBDB-6684122DB5C3}" dt="2023-09-08T21:44:54.795" v="726" actId="26606"/>
          <ac:spMkLst>
            <pc:docMk/>
            <pc:sldMk cId="1376397396" sldId="267"/>
            <ac:spMk id="38" creationId="{711671EB-9B2E-4E39-94FF-2BA8B0B45E4D}"/>
          </ac:spMkLst>
        </pc:spChg>
        <pc:spChg chg="add">
          <ac:chgData name="Legodi, M. (Malebo)" userId="6c364f42-8b40-464e-979e-f723250a8860" providerId="ADAL" clId="{F458EC8D-CB16-4514-BBDB-6684122DB5C3}" dt="2023-09-08T21:44:54.795" v="726" actId="26606"/>
          <ac:spMkLst>
            <pc:docMk/>
            <pc:sldMk cId="1376397396" sldId="267"/>
            <ac:spMk id="40" creationId="{22FC64A3-62BF-47FB-A545-7A43E365356C}"/>
          </ac:spMkLst>
        </pc:spChg>
        <pc:spChg chg="add">
          <ac:chgData name="Legodi, M. (Malebo)" userId="6c364f42-8b40-464e-979e-f723250a8860" providerId="ADAL" clId="{F458EC8D-CB16-4514-BBDB-6684122DB5C3}" dt="2023-09-08T21:44:54.795" v="726" actId="26606"/>
          <ac:spMkLst>
            <pc:docMk/>
            <pc:sldMk cId="1376397396" sldId="267"/>
            <ac:spMk id="42" creationId="{535742DD-1B16-4E9D-B715-0D74B4574A68}"/>
          </ac:spMkLst>
        </pc:spChg>
        <pc:picChg chg="add mod ord">
          <ac:chgData name="Legodi, M. (Malebo)" userId="6c364f42-8b40-464e-979e-f723250a8860" providerId="ADAL" clId="{F458EC8D-CB16-4514-BBDB-6684122DB5C3}" dt="2023-09-08T21:44:54.795" v="726" actId="26606"/>
          <ac:picMkLst>
            <pc:docMk/>
            <pc:sldMk cId="1376397396" sldId="267"/>
            <ac:picMk id="4" creationId="{295E785E-5329-2AAE-6F5C-58350638B75E}"/>
          </ac:picMkLst>
        </pc:picChg>
        <pc:picChg chg="del">
          <ac:chgData name="Legodi, M. (Malebo)" userId="6c364f42-8b40-464e-979e-f723250a8860" providerId="ADAL" clId="{F458EC8D-CB16-4514-BBDB-6684122DB5C3}" dt="2023-09-08T21:44:33.646" v="717" actId="478"/>
          <ac:picMkLst>
            <pc:docMk/>
            <pc:sldMk cId="1376397396" sldId="267"/>
            <ac:picMk id="5" creationId="{307C6B2C-3268-9E88-2EB5-47B6DD32D5E7}"/>
          </ac:picMkLst>
        </pc:picChg>
        <pc:picChg chg="del mod">
          <ac:chgData name="Legodi, M. (Malebo)" userId="6c364f42-8b40-464e-979e-f723250a8860" providerId="ADAL" clId="{F458EC8D-CB16-4514-BBDB-6684122DB5C3}" dt="2023-09-08T21:44:49.007" v="724" actId="478"/>
          <ac:picMkLst>
            <pc:docMk/>
            <pc:sldMk cId="1376397396" sldId="267"/>
            <ac:picMk id="6" creationId="{63C8C765-487D-58AC-D851-E24DC1847C31}"/>
          </ac:picMkLst>
        </pc:picChg>
        <pc:picChg chg="add mod">
          <ac:chgData name="Legodi, M. (Malebo)" userId="6c364f42-8b40-464e-979e-f723250a8860" providerId="ADAL" clId="{F458EC8D-CB16-4514-BBDB-6684122DB5C3}" dt="2023-09-08T21:44:54.795" v="726" actId="26606"/>
          <ac:picMkLst>
            <pc:docMk/>
            <pc:sldMk cId="1376397396" sldId="267"/>
            <ac:picMk id="8" creationId="{96511CE0-2A7F-C104-4815-48436C32B1ED}"/>
          </ac:picMkLst>
        </pc:picChg>
        <pc:inkChg chg="del">
          <ac:chgData name="Legodi, M. (Malebo)" userId="6c364f42-8b40-464e-979e-f723250a8860" providerId="ADAL" clId="{F458EC8D-CB16-4514-BBDB-6684122DB5C3}" dt="2023-09-08T21:44:54.795" v="726" actId="26606"/>
          <ac:inkMkLst>
            <pc:docMk/>
            <pc:sldMk cId="1376397396" sldId="267"/>
            <ac:inkMk id="31" creationId="{070477C5-0410-4E4F-97A1-F84C2465C187}"/>
          </ac:inkMkLst>
        </pc:inkChg>
      </pc:sldChg>
      <pc:sldChg chg="addSp delSp modSp add mod">
        <pc:chgData name="Legodi, M. (Malebo)" userId="6c364f42-8b40-464e-979e-f723250a8860" providerId="ADAL" clId="{F458EC8D-CB16-4514-BBDB-6684122DB5C3}" dt="2023-09-08T21:47:49.696" v="786" actId="1076"/>
        <pc:sldMkLst>
          <pc:docMk/>
          <pc:sldMk cId="4257491288" sldId="268"/>
        </pc:sldMkLst>
        <pc:spChg chg="mod">
          <ac:chgData name="Legodi, M. (Malebo)" userId="6c364f42-8b40-464e-979e-f723250a8860" providerId="ADAL" clId="{F458EC8D-CB16-4514-BBDB-6684122DB5C3}" dt="2023-09-08T21:46:59.321" v="764" actId="26606"/>
          <ac:spMkLst>
            <pc:docMk/>
            <pc:sldMk cId="4257491288" sldId="268"/>
            <ac:spMk id="2" creationId="{278C8E75-287E-1D04-7672-7BED936353D3}"/>
          </ac:spMkLst>
        </pc:spChg>
        <pc:spChg chg="mod ord">
          <ac:chgData name="Legodi, M. (Malebo)" userId="6c364f42-8b40-464e-979e-f723250a8860" providerId="ADAL" clId="{F458EC8D-CB16-4514-BBDB-6684122DB5C3}" dt="2023-09-08T21:46:59.321" v="764" actId="26606"/>
          <ac:spMkLst>
            <pc:docMk/>
            <pc:sldMk cId="4257491288" sldId="268"/>
            <ac:spMk id="3" creationId="{9B08C22C-988C-C431-EDBC-B33F3C43583F}"/>
          </ac:spMkLst>
        </pc:spChg>
        <pc:spChg chg="del">
          <ac:chgData name="Legodi, M. (Malebo)" userId="6c364f42-8b40-464e-979e-f723250a8860" providerId="ADAL" clId="{F458EC8D-CB16-4514-BBDB-6684122DB5C3}" dt="2023-09-08T21:45:30.686" v="732" actId="26606"/>
          <ac:spMkLst>
            <pc:docMk/>
            <pc:sldMk cId="4257491288" sldId="268"/>
            <ac:spMk id="38" creationId="{711671EB-9B2E-4E39-94FF-2BA8B0B45E4D}"/>
          </ac:spMkLst>
        </pc:spChg>
        <pc:spChg chg="del">
          <ac:chgData name="Legodi, M. (Malebo)" userId="6c364f42-8b40-464e-979e-f723250a8860" providerId="ADAL" clId="{F458EC8D-CB16-4514-BBDB-6684122DB5C3}" dt="2023-09-08T21:45:30.686" v="732" actId="26606"/>
          <ac:spMkLst>
            <pc:docMk/>
            <pc:sldMk cId="4257491288" sldId="268"/>
            <ac:spMk id="40" creationId="{22FC64A3-62BF-47FB-A545-7A43E365356C}"/>
          </ac:spMkLst>
        </pc:spChg>
        <pc:spChg chg="del">
          <ac:chgData name="Legodi, M. (Malebo)" userId="6c364f42-8b40-464e-979e-f723250a8860" providerId="ADAL" clId="{F458EC8D-CB16-4514-BBDB-6684122DB5C3}" dt="2023-09-08T21:45:30.686" v="732" actId="26606"/>
          <ac:spMkLst>
            <pc:docMk/>
            <pc:sldMk cId="4257491288" sldId="268"/>
            <ac:spMk id="42" creationId="{535742DD-1B16-4E9D-B715-0D74B4574A68}"/>
          </ac:spMkLst>
        </pc:spChg>
        <pc:spChg chg="add del">
          <ac:chgData name="Legodi, M. (Malebo)" userId="6c364f42-8b40-464e-979e-f723250a8860" providerId="ADAL" clId="{F458EC8D-CB16-4514-BBDB-6684122DB5C3}" dt="2023-09-08T21:46:09.131" v="742" actId="26606"/>
          <ac:spMkLst>
            <pc:docMk/>
            <pc:sldMk cId="4257491288" sldId="268"/>
            <ac:spMk id="47" creationId="{69D47016-023F-44BD-981C-50E7A10A6609}"/>
          </ac:spMkLst>
        </pc:spChg>
        <pc:spChg chg="add del">
          <ac:chgData name="Legodi, M. (Malebo)" userId="6c364f42-8b40-464e-979e-f723250a8860" providerId="ADAL" clId="{F458EC8D-CB16-4514-BBDB-6684122DB5C3}" dt="2023-09-08T21:46:09.131" v="742" actId="26606"/>
          <ac:spMkLst>
            <pc:docMk/>
            <pc:sldMk cId="4257491288" sldId="268"/>
            <ac:spMk id="51" creationId="{535742DD-1B16-4E9D-B715-0D74B4574A68}"/>
          </ac:spMkLst>
        </pc:spChg>
        <pc:spChg chg="add del">
          <ac:chgData name="Legodi, M. (Malebo)" userId="6c364f42-8b40-464e-979e-f723250a8860" providerId="ADAL" clId="{F458EC8D-CB16-4514-BBDB-6684122DB5C3}" dt="2023-09-08T21:45:58.557" v="739" actId="26606"/>
          <ac:spMkLst>
            <pc:docMk/>
            <pc:sldMk cId="4257491288" sldId="268"/>
            <ac:spMk id="56" creationId="{E6CA09F6-3AA4-4DFB-92C2-15B3F165007E}"/>
          </ac:spMkLst>
        </pc:spChg>
        <pc:spChg chg="add del">
          <ac:chgData name="Legodi, M. (Malebo)" userId="6c364f42-8b40-464e-979e-f723250a8860" providerId="ADAL" clId="{F458EC8D-CB16-4514-BBDB-6684122DB5C3}" dt="2023-09-08T21:45:58.557" v="739" actId="26606"/>
          <ac:spMkLst>
            <pc:docMk/>
            <pc:sldMk cId="4257491288" sldId="268"/>
            <ac:spMk id="58" creationId="{E0787460-62AF-47DB-8E74-8598B9833CA5}"/>
          </ac:spMkLst>
        </pc:spChg>
        <pc:spChg chg="add del">
          <ac:chgData name="Legodi, M. (Malebo)" userId="6c364f42-8b40-464e-979e-f723250a8860" providerId="ADAL" clId="{F458EC8D-CB16-4514-BBDB-6684122DB5C3}" dt="2023-09-08T21:46:09.121" v="741" actId="26606"/>
          <ac:spMkLst>
            <pc:docMk/>
            <pc:sldMk cId="4257491288" sldId="268"/>
            <ac:spMk id="60" creationId="{53B475F8-50AE-46A0-9943-B2B63183D50C}"/>
          </ac:spMkLst>
        </pc:spChg>
        <pc:spChg chg="add del">
          <ac:chgData name="Legodi, M. (Malebo)" userId="6c364f42-8b40-464e-979e-f723250a8860" providerId="ADAL" clId="{F458EC8D-CB16-4514-BBDB-6684122DB5C3}" dt="2023-09-08T21:46:09.121" v="741" actId="26606"/>
          <ac:spMkLst>
            <pc:docMk/>
            <pc:sldMk cId="4257491288" sldId="268"/>
            <ac:spMk id="61" creationId="{E0787460-62AF-47DB-8E74-8598B9833CA5}"/>
          </ac:spMkLst>
        </pc:spChg>
        <pc:spChg chg="add del">
          <ac:chgData name="Legodi, M. (Malebo)" userId="6c364f42-8b40-464e-979e-f723250a8860" providerId="ADAL" clId="{F458EC8D-CB16-4514-BBDB-6684122DB5C3}" dt="2023-09-08T21:46:59.321" v="764" actId="26606"/>
          <ac:spMkLst>
            <pc:docMk/>
            <pc:sldMk cId="4257491288" sldId="268"/>
            <ac:spMk id="63" creationId="{E6CA09F6-3AA4-4DFB-92C2-15B3F165007E}"/>
          </ac:spMkLst>
        </pc:spChg>
        <pc:spChg chg="add del">
          <ac:chgData name="Legodi, M. (Malebo)" userId="6c364f42-8b40-464e-979e-f723250a8860" providerId="ADAL" clId="{F458EC8D-CB16-4514-BBDB-6684122DB5C3}" dt="2023-09-08T21:46:59.321" v="764" actId="26606"/>
          <ac:spMkLst>
            <pc:docMk/>
            <pc:sldMk cId="4257491288" sldId="268"/>
            <ac:spMk id="64" creationId="{E0787460-62AF-47DB-8E74-8598B9833CA5}"/>
          </ac:spMkLst>
        </pc:spChg>
        <pc:spChg chg="add del">
          <ac:chgData name="Legodi, M. (Malebo)" userId="6c364f42-8b40-464e-979e-f723250a8860" providerId="ADAL" clId="{F458EC8D-CB16-4514-BBDB-6684122DB5C3}" dt="2023-09-08T21:46:52.055" v="759" actId="26606"/>
          <ac:spMkLst>
            <pc:docMk/>
            <pc:sldMk cId="4257491288" sldId="268"/>
            <ac:spMk id="69" creationId="{9157EE4E-8388-4895-A741-2D8502B88D20}"/>
          </ac:spMkLst>
        </pc:spChg>
        <pc:spChg chg="add del">
          <ac:chgData name="Legodi, M. (Malebo)" userId="6c364f42-8b40-464e-979e-f723250a8860" providerId="ADAL" clId="{F458EC8D-CB16-4514-BBDB-6684122DB5C3}" dt="2023-09-08T21:46:52.055" v="759" actId="26606"/>
          <ac:spMkLst>
            <pc:docMk/>
            <pc:sldMk cId="4257491288" sldId="268"/>
            <ac:spMk id="71" creationId="{35AD8443-F80F-481A-A3DE-89A2D0BA7348}"/>
          </ac:spMkLst>
        </pc:spChg>
        <pc:spChg chg="add del">
          <ac:chgData name="Legodi, M. (Malebo)" userId="6c364f42-8b40-464e-979e-f723250a8860" providerId="ADAL" clId="{F458EC8D-CB16-4514-BBDB-6684122DB5C3}" dt="2023-09-08T21:46:56.116" v="761" actId="26606"/>
          <ac:spMkLst>
            <pc:docMk/>
            <pc:sldMk cId="4257491288" sldId="268"/>
            <ac:spMk id="73" creationId="{C29C59CE-9D5A-4E64-9F64-161998AB2DCE}"/>
          </ac:spMkLst>
        </pc:spChg>
        <pc:spChg chg="add del">
          <ac:chgData name="Legodi, M. (Malebo)" userId="6c364f42-8b40-464e-979e-f723250a8860" providerId="ADAL" clId="{F458EC8D-CB16-4514-BBDB-6684122DB5C3}" dt="2023-09-08T21:46:56.116" v="761" actId="26606"/>
          <ac:spMkLst>
            <pc:docMk/>
            <pc:sldMk cId="4257491288" sldId="268"/>
            <ac:spMk id="74" creationId="{929F6B8E-6D40-4EF2-A291-E05EF59F4D99}"/>
          </ac:spMkLst>
        </pc:spChg>
        <pc:spChg chg="add del">
          <ac:chgData name="Legodi, M. (Malebo)" userId="6c364f42-8b40-464e-979e-f723250a8860" providerId="ADAL" clId="{F458EC8D-CB16-4514-BBDB-6684122DB5C3}" dt="2023-09-08T21:46:59.315" v="763" actId="26606"/>
          <ac:spMkLst>
            <pc:docMk/>
            <pc:sldMk cId="4257491288" sldId="268"/>
            <ac:spMk id="76" creationId="{E6CA09F6-3AA4-4DFB-92C2-15B3F165007E}"/>
          </ac:spMkLst>
        </pc:spChg>
        <pc:spChg chg="add del">
          <ac:chgData name="Legodi, M. (Malebo)" userId="6c364f42-8b40-464e-979e-f723250a8860" providerId="ADAL" clId="{F458EC8D-CB16-4514-BBDB-6684122DB5C3}" dt="2023-09-08T21:46:59.315" v="763" actId="26606"/>
          <ac:spMkLst>
            <pc:docMk/>
            <pc:sldMk cId="4257491288" sldId="268"/>
            <ac:spMk id="77" creationId="{E0787460-62AF-47DB-8E74-8598B9833CA5}"/>
          </ac:spMkLst>
        </pc:spChg>
        <pc:spChg chg="add">
          <ac:chgData name="Legodi, M. (Malebo)" userId="6c364f42-8b40-464e-979e-f723250a8860" providerId="ADAL" clId="{F458EC8D-CB16-4514-BBDB-6684122DB5C3}" dt="2023-09-08T21:46:59.321" v="764" actId="26606"/>
          <ac:spMkLst>
            <pc:docMk/>
            <pc:sldMk cId="4257491288" sldId="268"/>
            <ac:spMk id="79" creationId="{959C6B72-F8E6-4281-8F3E-93FC0DC98039}"/>
          </ac:spMkLst>
        </pc:spChg>
        <pc:spChg chg="add">
          <ac:chgData name="Legodi, M. (Malebo)" userId="6c364f42-8b40-464e-979e-f723250a8860" providerId="ADAL" clId="{F458EC8D-CB16-4514-BBDB-6684122DB5C3}" dt="2023-09-08T21:46:59.321" v="764" actId="26606"/>
          <ac:spMkLst>
            <pc:docMk/>
            <pc:sldMk cId="4257491288" sldId="268"/>
            <ac:spMk id="80" creationId="{35AD8443-F80F-481A-A3DE-89A2D0BA7348}"/>
          </ac:spMkLst>
        </pc:spChg>
        <pc:picChg chg="del mod ord">
          <ac:chgData name="Legodi, M. (Malebo)" userId="6c364f42-8b40-464e-979e-f723250a8860" providerId="ADAL" clId="{F458EC8D-CB16-4514-BBDB-6684122DB5C3}" dt="2023-09-08T21:45:46.286" v="733" actId="478"/>
          <ac:picMkLst>
            <pc:docMk/>
            <pc:sldMk cId="4257491288" sldId="268"/>
            <ac:picMk id="4" creationId="{295E785E-5329-2AAE-6F5C-58350638B75E}"/>
          </ac:picMkLst>
        </pc:picChg>
        <pc:picChg chg="add mod ord">
          <ac:chgData name="Legodi, M. (Malebo)" userId="6c364f42-8b40-464e-979e-f723250a8860" providerId="ADAL" clId="{F458EC8D-CB16-4514-BBDB-6684122DB5C3}" dt="2023-09-08T21:47:47.758" v="785" actId="1076"/>
          <ac:picMkLst>
            <pc:docMk/>
            <pc:sldMk cId="4257491288" sldId="268"/>
            <ac:picMk id="6" creationId="{78FCACD4-C41B-3466-FB85-25E0239A6740}"/>
          </ac:picMkLst>
        </pc:picChg>
        <pc:picChg chg="add del mod ord">
          <ac:chgData name="Legodi, M. (Malebo)" userId="6c364f42-8b40-464e-979e-f723250a8860" providerId="ADAL" clId="{F458EC8D-CB16-4514-BBDB-6684122DB5C3}" dt="2023-09-08T21:47:49.696" v="786" actId="1076"/>
          <ac:picMkLst>
            <pc:docMk/>
            <pc:sldMk cId="4257491288" sldId="268"/>
            <ac:picMk id="7" creationId="{DDA92FF9-5851-D642-E163-B9E46F04EDB6}"/>
          </ac:picMkLst>
        </pc:picChg>
        <pc:picChg chg="del">
          <ac:chgData name="Legodi, M. (Malebo)" userId="6c364f42-8b40-464e-979e-f723250a8860" providerId="ADAL" clId="{F458EC8D-CB16-4514-BBDB-6684122DB5C3}" dt="2023-09-08T21:45:21.970" v="728" actId="478"/>
          <ac:picMkLst>
            <pc:docMk/>
            <pc:sldMk cId="4257491288" sldId="268"/>
            <ac:picMk id="8" creationId="{96511CE0-2A7F-C104-4815-48436C32B1ED}"/>
          </ac:picMkLst>
        </pc:picChg>
        <pc:picChg chg="add mod ord">
          <ac:chgData name="Legodi, M. (Malebo)" userId="6c364f42-8b40-464e-979e-f723250a8860" providerId="ADAL" clId="{F458EC8D-CB16-4514-BBDB-6684122DB5C3}" dt="2023-09-08T21:47:37.832" v="782" actId="1076"/>
          <ac:picMkLst>
            <pc:docMk/>
            <pc:sldMk cId="4257491288" sldId="268"/>
            <ac:picMk id="9" creationId="{1409BA2B-34C8-AA85-C516-DC6A8DDA8AA6}"/>
          </ac:picMkLst>
        </pc:picChg>
        <pc:inkChg chg="add del">
          <ac:chgData name="Legodi, M. (Malebo)" userId="6c364f42-8b40-464e-979e-f723250a8860" providerId="ADAL" clId="{F458EC8D-CB16-4514-BBDB-6684122DB5C3}" dt="2023-09-08T21:46:09.131" v="742" actId="26606"/>
          <ac:inkMkLst>
            <pc:docMk/>
            <pc:sldMk cId="4257491288" sldId="268"/>
            <ac:inkMk id="49" creationId="{070477C5-0410-4E4F-97A1-F84C2465C187}"/>
          </ac:inkMkLst>
        </pc:inkChg>
      </pc:sldChg>
      <pc:sldChg chg="addSp delSp modSp new mod setBg addAnim">
        <pc:chgData name="Legodi, M. (Malebo)" userId="6c364f42-8b40-464e-979e-f723250a8860" providerId="ADAL" clId="{F458EC8D-CB16-4514-BBDB-6684122DB5C3}" dt="2023-09-08T21:52:22.136" v="856" actId="26606"/>
        <pc:sldMkLst>
          <pc:docMk/>
          <pc:sldMk cId="357559737" sldId="269"/>
        </pc:sldMkLst>
        <pc:spChg chg="mod ord">
          <ac:chgData name="Legodi, M. (Malebo)" userId="6c364f42-8b40-464e-979e-f723250a8860" providerId="ADAL" clId="{F458EC8D-CB16-4514-BBDB-6684122DB5C3}" dt="2023-09-08T21:52:22.136" v="856" actId="26606"/>
          <ac:spMkLst>
            <pc:docMk/>
            <pc:sldMk cId="357559737" sldId="269"/>
            <ac:spMk id="2" creationId="{C66A4A41-DCDA-8CC6-8FC0-D5835515DF81}"/>
          </ac:spMkLst>
        </pc:spChg>
        <pc:spChg chg="add del">
          <ac:chgData name="Legodi, M. (Malebo)" userId="6c364f42-8b40-464e-979e-f723250a8860" providerId="ADAL" clId="{F458EC8D-CB16-4514-BBDB-6684122DB5C3}" dt="2023-09-08T21:52:22.136" v="856" actId="26606"/>
          <ac:spMkLst>
            <pc:docMk/>
            <pc:sldMk cId="357559737" sldId="269"/>
            <ac:spMk id="9" creationId="{DA381740-063A-41A4-836D-85D14980EEF0}"/>
          </ac:spMkLst>
        </pc:spChg>
        <pc:spChg chg="add del">
          <ac:chgData name="Legodi, M. (Malebo)" userId="6c364f42-8b40-464e-979e-f723250a8860" providerId="ADAL" clId="{F458EC8D-CB16-4514-BBDB-6684122DB5C3}" dt="2023-09-08T21:52:22.136" v="856" actId="26606"/>
          <ac:spMkLst>
            <pc:docMk/>
            <pc:sldMk cId="357559737" sldId="269"/>
            <ac:spMk id="11" creationId="{76906711-0AFB-47DD-A4B6-4E94B38B8C91}"/>
          </ac:spMkLst>
        </pc:spChg>
        <pc:spChg chg="add del">
          <ac:chgData name="Legodi, M. (Malebo)" userId="6c364f42-8b40-464e-979e-f723250a8860" providerId="ADAL" clId="{F458EC8D-CB16-4514-BBDB-6684122DB5C3}" dt="2023-09-08T21:52:22.136" v="856" actId="26606"/>
          <ac:spMkLst>
            <pc:docMk/>
            <pc:sldMk cId="357559737" sldId="269"/>
            <ac:spMk id="13" creationId="{AA91F649-894C-41F6-A21D-3D1AC558E934}"/>
          </ac:spMkLst>
        </pc:spChg>
        <pc:spChg chg="add del">
          <ac:chgData name="Legodi, M. (Malebo)" userId="6c364f42-8b40-464e-979e-f723250a8860" providerId="ADAL" clId="{F458EC8D-CB16-4514-BBDB-6684122DB5C3}" dt="2023-09-08T21:52:22.136" v="856" actId="26606"/>
          <ac:spMkLst>
            <pc:docMk/>
            <pc:sldMk cId="357559737" sldId="269"/>
            <ac:spMk id="15" creationId="{56037404-66BD-46B5-9323-1B531319671A}"/>
          </ac:spMkLst>
        </pc:spChg>
        <pc:spChg chg="add del">
          <ac:chgData name="Legodi, M. (Malebo)" userId="6c364f42-8b40-464e-979e-f723250a8860" providerId="ADAL" clId="{F458EC8D-CB16-4514-BBDB-6684122DB5C3}" dt="2023-09-08T21:52:22.124" v="855" actId="26606"/>
          <ac:spMkLst>
            <pc:docMk/>
            <pc:sldMk cId="357559737" sldId="269"/>
            <ac:spMk id="20" creationId="{DA381740-063A-41A4-836D-85D14980EEF0}"/>
          </ac:spMkLst>
        </pc:spChg>
        <pc:spChg chg="add del">
          <ac:chgData name="Legodi, M. (Malebo)" userId="6c364f42-8b40-464e-979e-f723250a8860" providerId="ADAL" clId="{F458EC8D-CB16-4514-BBDB-6684122DB5C3}" dt="2023-09-08T21:52:22.124" v="855" actId="26606"/>
          <ac:spMkLst>
            <pc:docMk/>
            <pc:sldMk cId="357559737" sldId="269"/>
            <ac:spMk id="22" creationId="{B87C619C-EBAB-488E-96B9-153AA4C9B440}"/>
          </ac:spMkLst>
        </pc:spChg>
        <pc:spChg chg="add del">
          <ac:chgData name="Legodi, M. (Malebo)" userId="6c364f42-8b40-464e-979e-f723250a8860" providerId="ADAL" clId="{F458EC8D-CB16-4514-BBDB-6684122DB5C3}" dt="2023-09-08T21:52:22.124" v="855" actId="26606"/>
          <ac:spMkLst>
            <pc:docMk/>
            <pc:sldMk cId="357559737" sldId="269"/>
            <ac:spMk id="24" creationId="{130DA1C1-36FD-41D8-9826-EE797BF39BAB}"/>
          </ac:spMkLst>
        </pc:spChg>
        <pc:spChg chg="add del">
          <ac:chgData name="Legodi, M. (Malebo)" userId="6c364f42-8b40-464e-979e-f723250a8860" providerId="ADAL" clId="{F458EC8D-CB16-4514-BBDB-6684122DB5C3}" dt="2023-09-08T21:52:22.124" v="855" actId="26606"/>
          <ac:spMkLst>
            <pc:docMk/>
            <pc:sldMk cId="357559737" sldId="269"/>
            <ac:spMk id="26" creationId="{35BC54F7-1315-4D6C-9420-A5BF0CDDBC04}"/>
          </ac:spMkLst>
        </pc:spChg>
        <pc:spChg chg="add">
          <ac:chgData name="Legodi, M. (Malebo)" userId="6c364f42-8b40-464e-979e-f723250a8860" providerId="ADAL" clId="{F458EC8D-CB16-4514-BBDB-6684122DB5C3}" dt="2023-09-08T21:52:22.136" v="856" actId="26606"/>
          <ac:spMkLst>
            <pc:docMk/>
            <pc:sldMk cId="357559737" sldId="269"/>
            <ac:spMk id="28" creationId="{DA381740-063A-41A4-836D-85D14980EEF0}"/>
          </ac:spMkLst>
        </pc:spChg>
        <pc:spChg chg="add">
          <ac:chgData name="Legodi, M. (Malebo)" userId="6c364f42-8b40-464e-979e-f723250a8860" providerId="ADAL" clId="{F458EC8D-CB16-4514-BBDB-6684122DB5C3}" dt="2023-09-08T21:52:22.136" v="856" actId="26606"/>
          <ac:spMkLst>
            <pc:docMk/>
            <pc:sldMk cId="357559737" sldId="269"/>
            <ac:spMk id="29" creationId="{34B69731-5DC0-4DEA-B132-9725DA83377B}"/>
          </ac:spMkLst>
        </pc:spChg>
        <pc:spChg chg="add">
          <ac:chgData name="Legodi, M. (Malebo)" userId="6c364f42-8b40-464e-979e-f723250a8860" providerId="ADAL" clId="{F458EC8D-CB16-4514-BBDB-6684122DB5C3}" dt="2023-09-08T21:52:22.136" v="856" actId="26606"/>
          <ac:spMkLst>
            <pc:docMk/>
            <pc:sldMk cId="357559737" sldId="269"/>
            <ac:spMk id="30" creationId="{2C88B42A-6452-46FB-9213-1351DEC8B7D7}"/>
          </ac:spMkLst>
        </pc:spChg>
        <pc:spChg chg="add">
          <ac:chgData name="Legodi, M. (Malebo)" userId="6c364f42-8b40-464e-979e-f723250a8860" providerId="ADAL" clId="{F458EC8D-CB16-4514-BBDB-6684122DB5C3}" dt="2023-09-08T21:52:22.136" v="856" actId="26606"/>
          <ac:spMkLst>
            <pc:docMk/>
            <pc:sldMk cId="357559737" sldId="269"/>
            <ac:spMk id="31" creationId="{35BC54F7-1315-4D6C-9420-A5BF0CDDBC04}"/>
          </ac:spMkLst>
        </pc:spChg>
        <pc:picChg chg="add mod">
          <ac:chgData name="Legodi, M. (Malebo)" userId="6c364f42-8b40-464e-979e-f723250a8860" providerId="ADAL" clId="{F458EC8D-CB16-4514-BBDB-6684122DB5C3}" dt="2023-09-08T21:52:22.136" v="856" actId="26606"/>
          <ac:picMkLst>
            <pc:docMk/>
            <pc:sldMk cId="357559737" sldId="269"/>
            <ac:picMk id="4" creationId="{F51D568A-9F2D-20B3-FBF2-DD2F991D9CD1}"/>
          </ac:picMkLst>
        </pc:picChg>
        <pc:picChg chg="add mod">
          <ac:chgData name="Legodi, M. (Malebo)" userId="6c364f42-8b40-464e-979e-f723250a8860" providerId="ADAL" clId="{F458EC8D-CB16-4514-BBDB-6684122DB5C3}" dt="2023-09-08T21:52:22.136" v="856" actId="26606"/>
          <ac:picMkLst>
            <pc:docMk/>
            <pc:sldMk cId="357559737" sldId="269"/>
            <ac:picMk id="6" creationId="{0CD1E637-545A-3D25-A94D-00FA14305406}"/>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66A47E-DDDC-4955-9ECD-BB9C411A615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AB663B7-F6C9-455D-AE18-668D73DF1F6A}">
      <dgm:prSet/>
      <dgm:spPr/>
      <dgm:t>
        <a:bodyPr/>
        <a:lstStyle/>
        <a:p>
          <a:pPr>
            <a:lnSpc>
              <a:spcPct val="100000"/>
            </a:lnSpc>
          </a:pPr>
          <a:r>
            <a:rPr lang="en-ZA"/>
            <a:t>`console.log()` was used to debug as I was coding along to make sense of the code presented to me.</a:t>
          </a:r>
          <a:endParaRPr lang="en-US"/>
        </a:p>
      </dgm:t>
    </dgm:pt>
    <dgm:pt modelId="{6FA26774-AA14-4C9D-BB1E-056E7D57A53B}" type="parTrans" cxnId="{D206A8FC-BC75-4F50-91E9-493EE4416B62}">
      <dgm:prSet/>
      <dgm:spPr/>
      <dgm:t>
        <a:bodyPr/>
        <a:lstStyle/>
        <a:p>
          <a:endParaRPr lang="en-US"/>
        </a:p>
      </dgm:t>
    </dgm:pt>
    <dgm:pt modelId="{13D2C0CA-65D8-4895-9D3E-53B5F8A6D838}" type="sibTrans" cxnId="{D206A8FC-BC75-4F50-91E9-493EE4416B62}">
      <dgm:prSet/>
      <dgm:spPr/>
      <dgm:t>
        <a:bodyPr/>
        <a:lstStyle/>
        <a:p>
          <a:endParaRPr lang="en-US"/>
        </a:p>
      </dgm:t>
    </dgm:pt>
    <dgm:pt modelId="{4A9DA031-EFB1-495B-9850-64A10FDAC6C0}">
      <dgm:prSet/>
      <dgm:spPr/>
      <dgm:t>
        <a:bodyPr/>
        <a:lstStyle/>
        <a:p>
          <a:pPr>
            <a:lnSpc>
              <a:spcPct val="100000"/>
            </a:lnSpc>
          </a:pPr>
          <a:r>
            <a:rPr lang="en-ZA"/>
            <a:t>To get the data for each book, I turned the `data.js` into a module by adding exports statements to our data objects. I then created a new `view.js` that deals with anything related to the DOM, then used the exports in our main `scripts.js` and `view.js` file as imports to make them available for use.</a:t>
          </a:r>
          <a:endParaRPr lang="en-US"/>
        </a:p>
      </dgm:t>
    </dgm:pt>
    <dgm:pt modelId="{FAA31559-8F2A-43A4-9C2F-4A421E37D44C}" type="parTrans" cxnId="{B06A6685-00AE-4BE6-82C2-99056D1EAD8D}">
      <dgm:prSet/>
      <dgm:spPr/>
      <dgm:t>
        <a:bodyPr/>
        <a:lstStyle/>
        <a:p>
          <a:endParaRPr lang="en-US"/>
        </a:p>
      </dgm:t>
    </dgm:pt>
    <dgm:pt modelId="{447C9D9F-1614-4674-BB4F-DAF8C30B92CC}" type="sibTrans" cxnId="{B06A6685-00AE-4BE6-82C2-99056D1EAD8D}">
      <dgm:prSet/>
      <dgm:spPr/>
      <dgm:t>
        <a:bodyPr/>
        <a:lstStyle/>
        <a:p>
          <a:endParaRPr lang="en-US"/>
        </a:p>
      </dgm:t>
    </dgm:pt>
    <dgm:pt modelId="{46211DD6-24E3-4F7C-928A-FAB36F4A2C64}">
      <dgm:prSet/>
      <dgm:spPr/>
      <dgm:t>
        <a:bodyPr/>
        <a:lstStyle/>
        <a:p>
          <a:pPr>
            <a:lnSpc>
              <a:spcPct val="100000"/>
            </a:lnSpc>
          </a:pPr>
          <a:r>
            <a:rPr lang="en-ZA"/>
            <a:t>I opted to use “for” loops to iterate through data, to create the book preview, present only the first 36 to the user on initial load with the Show more button to load more books showing number of remaining books.</a:t>
          </a:r>
          <a:endParaRPr lang="en-US"/>
        </a:p>
      </dgm:t>
    </dgm:pt>
    <dgm:pt modelId="{CFEDD014-C858-4486-809A-8C31E7A921EB}" type="parTrans" cxnId="{B6EE1B80-021D-4157-BCBF-2612AA0C0699}">
      <dgm:prSet/>
      <dgm:spPr/>
      <dgm:t>
        <a:bodyPr/>
        <a:lstStyle/>
        <a:p>
          <a:endParaRPr lang="en-US"/>
        </a:p>
      </dgm:t>
    </dgm:pt>
    <dgm:pt modelId="{50063B8F-8249-4A94-89B4-466048DBE3CA}" type="sibTrans" cxnId="{B6EE1B80-021D-4157-BCBF-2612AA0C0699}">
      <dgm:prSet/>
      <dgm:spPr/>
      <dgm:t>
        <a:bodyPr/>
        <a:lstStyle/>
        <a:p>
          <a:endParaRPr lang="en-US"/>
        </a:p>
      </dgm:t>
    </dgm:pt>
    <dgm:pt modelId="{5D31967F-62FA-46C6-BD99-4F7234BDAC7F}" type="pres">
      <dgm:prSet presAssocID="{2A66A47E-DDDC-4955-9ECD-BB9C411A615E}" presName="root" presStyleCnt="0">
        <dgm:presLayoutVars>
          <dgm:dir/>
          <dgm:resizeHandles val="exact"/>
        </dgm:presLayoutVars>
      </dgm:prSet>
      <dgm:spPr/>
    </dgm:pt>
    <dgm:pt modelId="{557D57AF-2E92-4031-89FD-432700733171}" type="pres">
      <dgm:prSet presAssocID="{3AB663B7-F6C9-455D-AE18-668D73DF1F6A}" presName="compNode" presStyleCnt="0"/>
      <dgm:spPr/>
    </dgm:pt>
    <dgm:pt modelId="{34F09264-A186-42A0-9483-10DF006C643B}" type="pres">
      <dgm:prSet presAssocID="{3AB663B7-F6C9-455D-AE18-668D73DF1F6A}" presName="bgRect" presStyleLbl="bgShp" presStyleIdx="0" presStyleCnt="3"/>
      <dgm:spPr/>
    </dgm:pt>
    <dgm:pt modelId="{A8CA0661-0B1E-40F0-BF6F-A31C1BB1536D}" type="pres">
      <dgm:prSet presAssocID="{3AB663B7-F6C9-455D-AE18-668D73DF1F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BDE53CD4-D962-4BF7-8959-1A33FEB562CA}" type="pres">
      <dgm:prSet presAssocID="{3AB663B7-F6C9-455D-AE18-668D73DF1F6A}" presName="spaceRect" presStyleCnt="0"/>
      <dgm:spPr/>
    </dgm:pt>
    <dgm:pt modelId="{CC249846-9015-4A9E-AEA1-C62B70C4F1E4}" type="pres">
      <dgm:prSet presAssocID="{3AB663B7-F6C9-455D-AE18-668D73DF1F6A}" presName="parTx" presStyleLbl="revTx" presStyleIdx="0" presStyleCnt="3">
        <dgm:presLayoutVars>
          <dgm:chMax val="0"/>
          <dgm:chPref val="0"/>
        </dgm:presLayoutVars>
      </dgm:prSet>
      <dgm:spPr/>
    </dgm:pt>
    <dgm:pt modelId="{18FBCF2A-E4A2-43EB-92AC-A61BF8B235DF}" type="pres">
      <dgm:prSet presAssocID="{13D2C0CA-65D8-4895-9D3E-53B5F8A6D838}" presName="sibTrans" presStyleCnt="0"/>
      <dgm:spPr/>
    </dgm:pt>
    <dgm:pt modelId="{A6BC979B-1E1C-404E-B0B4-F507E1D31CC8}" type="pres">
      <dgm:prSet presAssocID="{4A9DA031-EFB1-495B-9850-64A10FDAC6C0}" presName="compNode" presStyleCnt="0"/>
      <dgm:spPr/>
    </dgm:pt>
    <dgm:pt modelId="{C0FE570C-940B-4F38-B23A-3C2976690861}" type="pres">
      <dgm:prSet presAssocID="{4A9DA031-EFB1-495B-9850-64A10FDAC6C0}" presName="bgRect" presStyleLbl="bgShp" presStyleIdx="1" presStyleCnt="3"/>
      <dgm:spPr/>
    </dgm:pt>
    <dgm:pt modelId="{C45EE0E3-0FA6-4A13-97DD-7051F33142D1}" type="pres">
      <dgm:prSet presAssocID="{4A9DA031-EFB1-495B-9850-64A10FDAC6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8850E4D9-AC86-4C56-81F3-D51D555BA24B}" type="pres">
      <dgm:prSet presAssocID="{4A9DA031-EFB1-495B-9850-64A10FDAC6C0}" presName="spaceRect" presStyleCnt="0"/>
      <dgm:spPr/>
    </dgm:pt>
    <dgm:pt modelId="{CD3B51B2-1B2A-4A73-8C34-530D66A9E3E6}" type="pres">
      <dgm:prSet presAssocID="{4A9DA031-EFB1-495B-9850-64A10FDAC6C0}" presName="parTx" presStyleLbl="revTx" presStyleIdx="1" presStyleCnt="3">
        <dgm:presLayoutVars>
          <dgm:chMax val="0"/>
          <dgm:chPref val="0"/>
        </dgm:presLayoutVars>
      </dgm:prSet>
      <dgm:spPr/>
    </dgm:pt>
    <dgm:pt modelId="{22300433-3CA1-4F3B-9C0C-87CCE67A0A5A}" type="pres">
      <dgm:prSet presAssocID="{447C9D9F-1614-4674-BB4F-DAF8C30B92CC}" presName="sibTrans" presStyleCnt="0"/>
      <dgm:spPr/>
    </dgm:pt>
    <dgm:pt modelId="{FBE763E7-35A1-4DA1-BDAB-D9CBD2B07B5C}" type="pres">
      <dgm:prSet presAssocID="{46211DD6-24E3-4F7C-928A-FAB36F4A2C64}" presName="compNode" presStyleCnt="0"/>
      <dgm:spPr/>
    </dgm:pt>
    <dgm:pt modelId="{D7D71148-60BF-4309-AA6C-D4865E81829B}" type="pres">
      <dgm:prSet presAssocID="{46211DD6-24E3-4F7C-928A-FAB36F4A2C64}" presName="bgRect" presStyleLbl="bgShp" presStyleIdx="2" presStyleCnt="3"/>
      <dgm:spPr/>
    </dgm:pt>
    <dgm:pt modelId="{BB26EFE5-04C9-424B-95E2-E5347F3D8268}" type="pres">
      <dgm:prSet presAssocID="{46211DD6-24E3-4F7C-928A-FAB36F4A2C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A9097C46-DEE7-48F0-B228-0579B0DBF045}" type="pres">
      <dgm:prSet presAssocID="{46211DD6-24E3-4F7C-928A-FAB36F4A2C64}" presName="spaceRect" presStyleCnt="0"/>
      <dgm:spPr/>
    </dgm:pt>
    <dgm:pt modelId="{D4514700-929C-426B-A64C-5A37FA1ED78F}" type="pres">
      <dgm:prSet presAssocID="{46211DD6-24E3-4F7C-928A-FAB36F4A2C64}" presName="parTx" presStyleLbl="revTx" presStyleIdx="2" presStyleCnt="3">
        <dgm:presLayoutVars>
          <dgm:chMax val="0"/>
          <dgm:chPref val="0"/>
        </dgm:presLayoutVars>
      </dgm:prSet>
      <dgm:spPr/>
    </dgm:pt>
  </dgm:ptLst>
  <dgm:cxnLst>
    <dgm:cxn modelId="{B6EE1B80-021D-4157-BCBF-2612AA0C0699}" srcId="{2A66A47E-DDDC-4955-9ECD-BB9C411A615E}" destId="{46211DD6-24E3-4F7C-928A-FAB36F4A2C64}" srcOrd="2" destOrd="0" parTransId="{CFEDD014-C858-4486-809A-8C31E7A921EB}" sibTransId="{50063B8F-8249-4A94-89B4-466048DBE3CA}"/>
    <dgm:cxn modelId="{40BA1783-DF2B-4C6C-899A-77AED6783B46}" type="presOf" srcId="{2A66A47E-DDDC-4955-9ECD-BB9C411A615E}" destId="{5D31967F-62FA-46C6-BD99-4F7234BDAC7F}" srcOrd="0" destOrd="0" presId="urn:microsoft.com/office/officeart/2018/2/layout/IconVerticalSolidList"/>
    <dgm:cxn modelId="{B06A6685-00AE-4BE6-82C2-99056D1EAD8D}" srcId="{2A66A47E-DDDC-4955-9ECD-BB9C411A615E}" destId="{4A9DA031-EFB1-495B-9850-64A10FDAC6C0}" srcOrd="1" destOrd="0" parTransId="{FAA31559-8F2A-43A4-9C2F-4A421E37D44C}" sibTransId="{447C9D9F-1614-4674-BB4F-DAF8C30B92CC}"/>
    <dgm:cxn modelId="{EAFF6DB4-B3B9-4231-9238-D006577568F3}" type="presOf" srcId="{3AB663B7-F6C9-455D-AE18-668D73DF1F6A}" destId="{CC249846-9015-4A9E-AEA1-C62B70C4F1E4}" srcOrd="0" destOrd="0" presId="urn:microsoft.com/office/officeart/2018/2/layout/IconVerticalSolidList"/>
    <dgm:cxn modelId="{5683E1BB-7CE9-43F3-A880-87C6A5C6AA8F}" type="presOf" srcId="{4A9DA031-EFB1-495B-9850-64A10FDAC6C0}" destId="{CD3B51B2-1B2A-4A73-8C34-530D66A9E3E6}" srcOrd="0" destOrd="0" presId="urn:microsoft.com/office/officeart/2018/2/layout/IconVerticalSolidList"/>
    <dgm:cxn modelId="{DC0FCCEA-64B1-4DF8-9BF7-E0DE5B9D466F}" type="presOf" srcId="{46211DD6-24E3-4F7C-928A-FAB36F4A2C64}" destId="{D4514700-929C-426B-A64C-5A37FA1ED78F}" srcOrd="0" destOrd="0" presId="urn:microsoft.com/office/officeart/2018/2/layout/IconVerticalSolidList"/>
    <dgm:cxn modelId="{D206A8FC-BC75-4F50-91E9-493EE4416B62}" srcId="{2A66A47E-DDDC-4955-9ECD-BB9C411A615E}" destId="{3AB663B7-F6C9-455D-AE18-668D73DF1F6A}" srcOrd="0" destOrd="0" parTransId="{6FA26774-AA14-4C9D-BB1E-056E7D57A53B}" sibTransId="{13D2C0CA-65D8-4895-9D3E-53B5F8A6D838}"/>
    <dgm:cxn modelId="{0AA99EEC-3BE7-48B2-977A-1A84D03466D4}" type="presParOf" srcId="{5D31967F-62FA-46C6-BD99-4F7234BDAC7F}" destId="{557D57AF-2E92-4031-89FD-432700733171}" srcOrd="0" destOrd="0" presId="urn:microsoft.com/office/officeart/2018/2/layout/IconVerticalSolidList"/>
    <dgm:cxn modelId="{3B689526-CAB5-47EB-BE25-50A0E1D31580}" type="presParOf" srcId="{557D57AF-2E92-4031-89FD-432700733171}" destId="{34F09264-A186-42A0-9483-10DF006C643B}" srcOrd="0" destOrd="0" presId="urn:microsoft.com/office/officeart/2018/2/layout/IconVerticalSolidList"/>
    <dgm:cxn modelId="{2B1E141E-F50F-4915-B106-B0C425629F30}" type="presParOf" srcId="{557D57AF-2E92-4031-89FD-432700733171}" destId="{A8CA0661-0B1E-40F0-BF6F-A31C1BB1536D}" srcOrd="1" destOrd="0" presId="urn:microsoft.com/office/officeart/2018/2/layout/IconVerticalSolidList"/>
    <dgm:cxn modelId="{9BF59979-8C9B-45D8-AF46-DD99E2E5E941}" type="presParOf" srcId="{557D57AF-2E92-4031-89FD-432700733171}" destId="{BDE53CD4-D962-4BF7-8959-1A33FEB562CA}" srcOrd="2" destOrd="0" presId="urn:microsoft.com/office/officeart/2018/2/layout/IconVerticalSolidList"/>
    <dgm:cxn modelId="{D9D9B20D-89D5-4137-BB0D-24730DEBB7DE}" type="presParOf" srcId="{557D57AF-2E92-4031-89FD-432700733171}" destId="{CC249846-9015-4A9E-AEA1-C62B70C4F1E4}" srcOrd="3" destOrd="0" presId="urn:microsoft.com/office/officeart/2018/2/layout/IconVerticalSolidList"/>
    <dgm:cxn modelId="{6FF6E1D1-FC93-405A-861D-7B6443C3F67F}" type="presParOf" srcId="{5D31967F-62FA-46C6-BD99-4F7234BDAC7F}" destId="{18FBCF2A-E4A2-43EB-92AC-A61BF8B235DF}" srcOrd="1" destOrd="0" presId="urn:microsoft.com/office/officeart/2018/2/layout/IconVerticalSolidList"/>
    <dgm:cxn modelId="{5D92B5DB-3F3E-414E-AAA6-5DDE2A4B4B91}" type="presParOf" srcId="{5D31967F-62FA-46C6-BD99-4F7234BDAC7F}" destId="{A6BC979B-1E1C-404E-B0B4-F507E1D31CC8}" srcOrd="2" destOrd="0" presId="urn:microsoft.com/office/officeart/2018/2/layout/IconVerticalSolidList"/>
    <dgm:cxn modelId="{96A5B385-7535-43F4-8963-B590F2F028B9}" type="presParOf" srcId="{A6BC979B-1E1C-404E-B0B4-F507E1D31CC8}" destId="{C0FE570C-940B-4F38-B23A-3C2976690861}" srcOrd="0" destOrd="0" presId="urn:microsoft.com/office/officeart/2018/2/layout/IconVerticalSolidList"/>
    <dgm:cxn modelId="{379F9D94-A07D-48E5-8B9A-E32D8D5A4C47}" type="presParOf" srcId="{A6BC979B-1E1C-404E-B0B4-F507E1D31CC8}" destId="{C45EE0E3-0FA6-4A13-97DD-7051F33142D1}" srcOrd="1" destOrd="0" presId="urn:microsoft.com/office/officeart/2018/2/layout/IconVerticalSolidList"/>
    <dgm:cxn modelId="{E5BC8076-B704-4B89-84CB-1A3E27934F61}" type="presParOf" srcId="{A6BC979B-1E1C-404E-B0B4-F507E1D31CC8}" destId="{8850E4D9-AC86-4C56-81F3-D51D555BA24B}" srcOrd="2" destOrd="0" presId="urn:microsoft.com/office/officeart/2018/2/layout/IconVerticalSolidList"/>
    <dgm:cxn modelId="{F8F29DA6-8BC9-4DB6-BC4D-5FC3A1FC5B1C}" type="presParOf" srcId="{A6BC979B-1E1C-404E-B0B4-F507E1D31CC8}" destId="{CD3B51B2-1B2A-4A73-8C34-530D66A9E3E6}" srcOrd="3" destOrd="0" presId="urn:microsoft.com/office/officeart/2018/2/layout/IconVerticalSolidList"/>
    <dgm:cxn modelId="{301618DD-2E3C-4D5F-9BA0-E1E2E2FAA042}" type="presParOf" srcId="{5D31967F-62FA-46C6-BD99-4F7234BDAC7F}" destId="{22300433-3CA1-4F3B-9C0C-87CCE67A0A5A}" srcOrd="3" destOrd="0" presId="urn:microsoft.com/office/officeart/2018/2/layout/IconVerticalSolidList"/>
    <dgm:cxn modelId="{5579608A-456F-4D3D-92AE-26423C29E433}" type="presParOf" srcId="{5D31967F-62FA-46C6-BD99-4F7234BDAC7F}" destId="{FBE763E7-35A1-4DA1-BDAB-D9CBD2B07B5C}" srcOrd="4" destOrd="0" presId="urn:microsoft.com/office/officeart/2018/2/layout/IconVerticalSolidList"/>
    <dgm:cxn modelId="{63E1C350-AAF7-484C-99D2-927A8B00A26A}" type="presParOf" srcId="{FBE763E7-35A1-4DA1-BDAB-D9CBD2B07B5C}" destId="{D7D71148-60BF-4309-AA6C-D4865E81829B}" srcOrd="0" destOrd="0" presId="urn:microsoft.com/office/officeart/2018/2/layout/IconVerticalSolidList"/>
    <dgm:cxn modelId="{30E68F16-A786-4F33-9768-9F713FA39BBF}" type="presParOf" srcId="{FBE763E7-35A1-4DA1-BDAB-D9CBD2B07B5C}" destId="{BB26EFE5-04C9-424B-95E2-E5347F3D8268}" srcOrd="1" destOrd="0" presId="urn:microsoft.com/office/officeart/2018/2/layout/IconVerticalSolidList"/>
    <dgm:cxn modelId="{4CF9ABB2-BB44-4DA6-A88A-C089744B1E0C}" type="presParOf" srcId="{FBE763E7-35A1-4DA1-BDAB-D9CBD2B07B5C}" destId="{A9097C46-DEE7-48F0-B228-0579B0DBF045}" srcOrd="2" destOrd="0" presId="urn:microsoft.com/office/officeart/2018/2/layout/IconVerticalSolidList"/>
    <dgm:cxn modelId="{B248688B-D94B-48B3-8295-74C094EA453D}" type="presParOf" srcId="{FBE763E7-35A1-4DA1-BDAB-D9CBD2B07B5C}" destId="{D4514700-929C-426B-A64C-5A37FA1ED7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09264-A186-42A0-9483-10DF006C643B}">
      <dsp:nvSpPr>
        <dsp:cNvPr id="0" name=""/>
        <dsp:cNvSpPr/>
      </dsp:nvSpPr>
      <dsp:spPr>
        <a:xfrm>
          <a:off x="0" y="502"/>
          <a:ext cx="11018520" cy="11753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A0661-0B1E-40F0-BF6F-A31C1BB1536D}">
      <dsp:nvSpPr>
        <dsp:cNvPr id="0" name=""/>
        <dsp:cNvSpPr/>
      </dsp:nvSpPr>
      <dsp:spPr>
        <a:xfrm>
          <a:off x="355549" y="264960"/>
          <a:ext cx="646453" cy="6464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249846-9015-4A9E-AEA1-C62B70C4F1E4}">
      <dsp:nvSpPr>
        <dsp:cNvPr id="0" name=""/>
        <dsp:cNvSpPr/>
      </dsp:nvSpPr>
      <dsp:spPr>
        <a:xfrm>
          <a:off x="1357552" y="502"/>
          <a:ext cx="9660967"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889000">
            <a:lnSpc>
              <a:spcPct val="100000"/>
            </a:lnSpc>
            <a:spcBef>
              <a:spcPct val="0"/>
            </a:spcBef>
            <a:spcAft>
              <a:spcPct val="35000"/>
            </a:spcAft>
            <a:buNone/>
          </a:pPr>
          <a:r>
            <a:rPr lang="en-ZA" sz="2000" kern="1200"/>
            <a:t>`console.log()` was used to debug as I was coding along to make sense of the code presented to me.</a:t>
          </a:r>
          <a:endParaRPr lang="en-US" sz="2000" kern="1200"/>
        </a:p>
      </dsp:txBody>
      <dsp:txXfrm>
        <a:off x="1357552" y="502"/>
        <a:ext cx="9660967" cy="1175370"/>
      </dsp:txXfrm>
    </dsp:sp>
    <dsp:sp modelId="{C0FE570C-940B-4F38-B23A-3C2976690861}">
      <dsp:nvSpPr>
        <dsp:cNvPr id="0" name=""/>
        <dsp:cNvSpPr/>
      </dsp:nvSpPr>
      <dsp:spPr>
        <a:xfrm>
          <a:off x="0" y="1469714"/>
          <a:ext cx="11018520" cy="11753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EE0E3-0FA6-4A13-97DD-7051F33142D1}">
      <dsp:nvSpPr>
        <dsp:cNvPr id="0" name=""/>
        <dsp:cNvSpPr/>
      </dsp:nvSpPr>
      <dsp:spPr>
        <a:xfrm>
          <a:off x="355549" y="1734173"/>
          <a:ext cx="646453" cy="6464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3B51B2-1B2A-4A73-8C34-530D66A9E3E6}">
      <dsp:nvSpPr>
        <dsp:cNvPr id="0" name=""/>
        <dsp:cNvSpPr/>
      </dsp:nvSpPr>
      <dsp:spPr>
        <a:xfrm>
          <a:off x="1357552" y="1469714"/>
          <a:ext cx="9660967"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889000">
            <a:lnSpc>
              <a:spcPct val="100000"/>
            </a:lnSpc>
            <a:spcBef>
              <a:spcPct val="0"/>
            </a:spcBef>
            <a:spcAft>
              <a:spcPct val="35000"/>
            </a:spcAft>
            <a:buNone/>
          </a:pPr>
          <a:r>
            <a:rPr lang="en-ZA" sz="2000" kern="1200"/>
            <a:t>To get the data for each book, I turned the `data.js` into a module by adding exports statements to our data objects. I then created a new `view.js` that deals with anything related to the DOM, then used the exports in our main `scripts.js` and `view.js` file as imports to make them available for use.</a:t>
          </a:r>
          <a:endParaRPr lang="en-US" sz="2000" kern="1200"/>
        </a:p>
      </dsp:txBody>
      <dsp:txXfrm>
        <a:off x="1357552" y="1469714"/>
        <a:ext cx="9660967" cy="1175370"/>
      </dsp:txXfrm>
    </dsp:sp>
    <dsp:sp modelId="{D7D71148-60BF-4309-AA6C-D4865E81829B}">
      <dsp:nvSpPr>
        <dsp:cNvPr id="0" name=""/>
        <dsp:cNvSpPr/>
      </dsp:nvSpPr>
      <dsp:spPr>
        <a:xfrm>
          <a:off x="0" y="2938927"/>
          <a:ext cx="11018520" cy="11753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6EFE5-04C9-424B-95E2-E5347F3D8268}">
      <dsp:nvSpPr>
        <dsp:cNvPr id="0" name=""/>
        <dsp:cNvSpPr/>
      </dsp:nvSpPr>
      <dsp:spPr>
        <a:xfrm>
          <a:off x="355549" y="3203385"/>
          <a:ext cx="646453" cy="6464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514700-929C-426B-A64C-5A37FA1ED78F}">
      <dsp:nvSpPr>
        <dsp:cNvPr id="0" name=""/>
        <dsp:cNvSpPr/>
      </dsp:nvSpPr>
      <dsp:spPr>
        <a:xfrm>
          <a:off x="1357552" y="2938927"/>
          <a:ext cx="9660967"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889000">
            <a:lnSpc>
              <a:spcPct val="100000"/>
            </a:lnSpc>
            <a:spcBef>
              <a:spcPct val="0"/>
            </a:spcBef>
            <a:spcAft>
              <a:spcPct val="35000"/>
            </a:spcAft>
            <a:buNone/>
          </a:pPr>
          <a:r>
            <a:rPr lang="en-ZA" sz="2000" kern="1200"/>
            <a:t>I opted to use “for” loops to iterate through data, to create the book preview, present only the first 36 to the user on initial load with the Show more button to load more books showing number of remaining books.</a:t>
          </a:r>
          <a:endParaRPr lang="en-US" sz="2000" kern="1200"/>
        </a:p>
      </dsp:txBody>
      <dsp:txXfrm>
        <a:off x="1357552" y="2938927"/>
        <a:ext cx="9660967" cy="11753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9/8/2023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4594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9/8/2023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2527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9/8/2023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90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9/8/2023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4299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9/8/2023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214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9/8/2023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8214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9/8/2023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927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9/8/2023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989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9/8/2023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3626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9/8/2023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89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9/8/2023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98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9/8/2023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26484518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F56B7-976B-E9B6-EBE4-9D1CF03D3E7D}"/>
              </a:ext>
            </a:extLst>
          </p:cNvPr>
          <p:cNvSpPr>
            <a:spLocks noGrp="1"/>
          </p:cNvSpPr>
          <p:nvPr>
            <p:ph type="ctrTitle"/>
          </p:nvPr>
        </p:nvSpPr>
        <p:spPr>
          <a:xfrm>
            <a:off x="5297762" y="640080"/>
            <a:ext cx="6251110" cy="3566160"/>
          </a:xfrm>
        </p:spPr>
        <p:txBody>
          <a:bodyPr anchor="b">
            <a:normAutofit/>
          </a:bodyPr>
          <a:lstStyle/>
          <a:p>
            <a:r>
              <a:rPr lang="en-ZA" dirty="0"/>
              <a:t>IWA19 Capstone Project</a:t>
            </a:r>
            <a:endParaRPr lang="en-ZA"/>
          </a:p>
        </p:txBody>
      </p:sp>
      <p:sp>
        <p:nvSpPr>
          <p:cNvPr id="3" name="Subtitle 2">
            <a:extLst>
              <a:ext uri="{FF2B5EF4-FFF2-40B4-BE49-F238E27FC236}">
                <a16:creationId xmlns:a16="http://schemas.microsoft.com/office/drawing/2014/main" id="{896503DB-E0E7-6C27-5393-260A66257B4E}"/>
              </a:ext>
            </a:extLst>
          </p:cNvPr>
          <p:cNvSpPr>
            <a:spLocks noGrp="1"/>
          </p:cNvSpPr>
          <p:nvPr>
            <p:ph type="subTitle" idx="1"/>
          </p:nvPr>
        </p:nvSpPr>
        <p:spPr>
          <a:xfrm>
            <a:off x="5297760" y="4636008"/>
            <a:ext cx="6251111" cy="1572768"/>
          </a:xfrm>
        </p:spPr>
        <p:txBody>
          <a:bodyPr>
            <a:normAutofit/>
          </a:bodyPr>
          <a:lstStyle/>
          <a:p>
            <a:r>
              <a:rPr lang="en-ZA"/>
              <a:t>By MALLEG088 in PTO2303 Group B</a:t>
            </a:r>
          </a:p>
        </p:txBody>
      </p:sp>
      <p:sp>
        <p:nvSpPr>
          <p:cNvPr id="27"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B9EB1"/>
          </a:solidFill>
          <a:ln w="38100" cap="rnd">
            <a:solidFill>
              <a:srgbClr val="3B9E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35CE6543-6AA5-A009-ED6B-B50B41DFD57C}"/>
              </a:ext>
            </a:extLst>
          </p:cNvPr>
          <p:cNvPicPr>
            <a:picLocks noChangeAspect="1"/>
          </p:cNvPicPr>
          <p:nvPr/>
        </p:nvPicPr>
        <p:blipFill rotWithShape="1">
          <a:blip r:embed="rId2"/>
          <a:srcRect l="49523" r="514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3674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7">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6297A40-BB8D-8602-F315-DD6CB2DD9751}"/>
              </a:ext>
            </a:extLst>
          </p:cNvPr>
          <p:cNvSpPr>
            <a:spLocks noGrp="1"/>
          </p:cNvSpPr>
          <p:nvPr>
            <p:ph type="title"/>
          </p:nvPr>
        </p:nvSpPr>
        <p:spPr>
          <a:xfrm>
            <a:off x="572493" y="238539"/>
            <a:ext cx="11047013" cy="1434415"/>
          </a:xfrm>
        </p:spPr>
        <p:txBody>
          <a:bodyPr anchor="b">
            <a:normAutofit/>
          </a:bodyPr>
          <a:lstStyle/>
          <a:p>
            <a:r>
              <a:rPr lang="en-ZA" sz="7200"/>
              <a:t>conclusion</a:t>
            </a:r>
            <a:endParaRPr lang="en-ZA" sz="7200" dirty="0"/>
          </a:p>
        </p:txBody>
      </p:sp>
      <p:sp>
        <p:nvSpPr>
          <p:cNvPr id="3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3B9EB1"/>
          </a:solidFill>
          <a:ln w="38100" cap="rnd">
            <a:solidFill>
              <a:srgbClr val="3B9E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Content Placeholder 4">
            <a:extLst>
              <a:ext uri="{FF2B5EF4-FFF2-40B4-BE49-F238E27FC236}">
                <a16:creationId xmlns:a16="http://schemas.microsoft.com/office/drawing/2014/main" id="{6BA6C561-5250-B2F0-CF9D-742D38A7CF96}"/>
              </a:ext>
            </a:extLst>
          </p:cNvPr>
          <p:cNvGraphicFramePr>
            <a:graphicFrameLocks noGrp="1"/>
          </p:cNvGraphicFramePr>
          <p:nvPr>
            <p:ph idx="1"/>
          </p:nvPr>
        </p:nvGraphicFramePr>
        <p:xfrm>
          <a:off x="600987" y="2071316"/>
          <a:ext cx="1101852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8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9" name="Rectangle 21">
            <a:extLst>
              <a:ext uri="{FF2B5EF4-FFF2-40B4-BE49-F238E27FC236}">
                <a16:creationId xmlns:a16="http://schemas.microsoft.com/office/drawing/2014/main" id="{34B69731-5DC0-4DEA-B132-9725DA833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elp">
            <a:extLst>
              <a:ext uri="{FF2B5EF4-FFF2-40B4-BE49-F238E27FC236}">
                <a16:creationId xmlns:a16="http://schemas.microsoft.com/office/drawing/2014/main" id="{0CD1E637-545A-3D25-A94D-00FA143054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731" y="283464"/>
            <a:ext cx="3008376" cy="3008376"/>
          </a:xfrm>
          <a:prstGeom prst="rect">
            <a:avLst/>
          </a:prstGeom>
        </p:spPr>
      </p:pic>
      <p:sp>
        <p:nvSpPr>
          <p:cNvPr id="30" name="Freeform: Shape 23">
            <a:extLst>
              <a:ext uri="{FF2B5EF4-FFF2-40B4-BE49-F238E27FC236}">
                <a16:creationId xmlns:a16="http://schemas.microsoft.com/office/drawing/2014/main" id="{2C88B42A-6452-46FB-9213-1351DEC8B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38688" y="0"/>
            <a:ext cx="745331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3B9EB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6A4A41-DCDA-8CC6-8FC0-D5835515DF81}"/>
              </a:ext>
            </a:extLst>
          </p:cNvPr>
          <p:cNvSpPr>
            <a:spLocks noGrp="1"/>
          </p:cNvSpPr>
          <p:nvPr>
            <p:ph type="title"/>
          </p:nvPr>
        </p:nvSpPr>
        <p:spPr>
          <a:xfrm>
            <a:off x="5333999" y="484632"/>
            <a:ext cx="6364224" cy="3566160"/>
          </a:xfrm>
        </p:spPr>
        <p:txBody>
          <a:bodyPr vert="horz" lIns="91440" tIns="45720" rIns="91440" bIns="45720" rtlCol="0" anchor="b">
            <a:normAutofit/>
          </a:bodyPr>
          <a:lstStyle/>
          <a:p>
            <a:pPr algn="l"/>
            <a:r>
              <a:rPr lang="en-US" sz="9600">
                <a:solidFill>
                  <a:schemeClr val="bg1"/>
                </a:solidFill>
              </a:rPr>
              <a:t>Questions and Answers</a:t>
            </a:r>
          </a:p>
        </p:txBody>
      </p:sp>
      <p:pic>
        <p:nvPicPr>
          <p:cNvPr id="4" name="Picture 3" descr="A blue and white logo&#10;&#10;Description automatically generated">
            <a:extLst>
              <a:ext uri="{FF2B5EF4-FFF2-40B4-BE49-F238E27FC236}">
                <a16:creationId xmlns:a16="http://schemas.microsoft.com/office/drawing/2014/main" id="{F51D568A-9F2D-20B3-FBF2-DD2F991D9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59" y="4460900"/>
            <a:ext cx="3931920" cy="1218895"/>
          </a:xfrm>
          <a:prstGeom prst="rect">
            <a:avLst/>
          </a:prstGeom>
        </p:spPr>
      </p:pic>
      <p:sp>
        <p:nvSpPr>
          <p:cNvPr id="31" name="Rectangle 6">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3999" y="42521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5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Rectangle 1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screenshot of a computer&#10;&#10;Description automatically generated">
            <a:extLst>
              <a:ext uri="{FF2B5EF4-FFF2-40B4-BE49-F238E27FC236}">
                <a16:creationId xmlns:a16="http://schemas.microsoft.com/office/drawing/2014/main" id="{74E74B5A-2FD8-CA75-18B7-7791E2B55CAE}"/>
              </a:ext>
            </a:extLst>
          </p:cNvPr>
          <p:cNvPicPr>
            <a:picLocks noGrp="1" noChangeAspect="1"/>
          </p:cNvPicPr>
          <p:nvPr>
            <p:ph type="pic" idx="1"/>
          </p:nvPr>
        </p:nvPicPr>
        <p:blipFill rotWithShape="1">
          <a:blip r:embed="rId2">
            <a:alphaModFix amt="90000"/>
            <a:extLst>
              <a:ext uri="{28A0092B-C50C-407E-A947-70E740481C1C}">
                <a14:useLocalDpi xmlns:a14="http://schemas.microsoft.com/office/drawing/2010/main" val="0"/>
              </a:ext>
            </a:extLst>
          </a:blip>
          <a:srcRect r="-1" b="9977"/>
          <a:stretch/>
        </p:blipFill>
        <p:spPr>
          <a:xfrm>
            <a:off x="20" y="10"/>
            <a:ext cx="12188932" cy="6857990"/>
          </a:xfrm>
          <a:prstGeom prst="rect">
            <a:avLst/>
          </a:prstGeom>
        </p:spPr>
      </p:pic>
      <p:sp>
        <p:nvSpPr>
          <p:cNvPr id="113" name="Freeform: Shape 112">
            <a:extLst>
              <a:ext uri="{FF2B5EF4-FFF2-40B4-BE49-F238E27FC236}">
                <a16:creationId xmlns:a16="http://schemas.microsoft.com/office/drawing/2014/main" id="{8D5AAC53-3624-41C3-A6B5-1DA97F29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054" y="760956"/>
            <a:ext cx="6248168" cy="5486563"/>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3B9EB1"/>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0DAFFC2-B309-6FFD-7AE7-A6E123C26C16}"/>
              </a:ext>
            </a:extLst>
          </p:cNvPr>
          <p:cNvSpPr>
            <a:spLocks noGrp="1"/>
          </p:cNvSpPr>
          <p:nvPr>
            <p:ph type="title"/>
          </p:nvPr>
        </p:nvSpPr>
        <p:spPr>
          <a:xfrm>
            <a:off x="6539162" y="991991"/>
            <a:ext cx="4511843" cy="1564106"/>
          </a:xfrm>
        </p:spPr>
        <p:txBody>
          <a:bodyPr vert="horz" lIns="91440" tIns="45720" rIns="91440" bIns="45720" rtlCol="0" anchor="b">
            <a:normAutofit/>
          </a:bodyPr>
          <a:lstStyle/>
          <a:p>
            <a:r>
              <a:rPr lang="en-US" dirty="0">
                <a:solidFill>
                  <a:srgbClr val="FBF9F6"/>
                </a:solidFill>
              </a:rPr>
              <a:t>Table of Content</a:t>
            </a:r>
          </a:p>
        </p:txBody>
      </p:sp>
      <p:sp>
        <p:nvSpPr>
          <p:cNvPr id="12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2499" y="309571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B9EB1"/>
          </a:solidFill>
          <a:ln w="38100" cap="rnd">
            <a:solidFill>
              <a:srgbClr val="3B9E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5DDD3EFE-C07F-F89F-4AC6-29F2C18CC224}"/>
              </a:ext>
            </a:extLst>
          </p:cNvPr>
          <p:cNvSpPr>
            <a:spLocks noGrp="1"/>
          </p:cNvSpPr>
          <p:nvPr>
            <p:ph type="body" sz="half" idx="2"/>
          </p:nvPr>
        </p:nvSpPr>
        <p:spPr>
          <a:xfrm>
            <a:off x="6654233" y="2733226"/>
            <a:ext cx="4947989" cy="2354586"/>
          </a:xfrm>
        </p:spPr>
        <p:txBody>
          <a:bodyPr vert="horz" lIns="91440" tIns="45720" rIns="91440" bIns="45720" rtlCol="0">
            <a:noAutofit/>
          </a:bodyPr>
          <a:lstStyle/>
          <a:p>
            <a:pPr indent="-228600">
              <a:lnSpc>
                <a:spcPct val="100000"/>
              </a:lnSpc>
              <a:buFont typeface="Arial" panose="020B0604020202020204" pitchFamily="34" charset="0"/>
              <a:buChar char="•"/>
            </a:pPr>
            <a:r>
              <a:rPr lang="en-US" sz="2000" b="1" dirty="0">
                <a:solidFill>
                  <a:srgbClr val="FBF9F6"/>
                </a:solidFill>
              </a:rPr>
              <a:t>Project Overview</a:t>
            </a:r>
          </a:p>
          <a:p>
            <a:pPr indent="-228600">
              <a:lnSpc>
                <a:spcPct val="100000"/>
              </a:lnSpc>
              <a:buFont typeface="Arial" panose="020B0604020202020204" pitchFamily="34" charset="0"/>
              <a:buChar char="•"/>
            </a:pPr>
            <a:r>
              <a:rPr lang="en-US" sz="2000" b="1" dirty="0">
                <a:solidFill>
                  <a:srgbClr val="FBF9F6"/>
                </a:solidFill>
              </a:rPr>
              <a:t>Errors and Fixes</a:t>
            </a:r>
          </a:p>
          <a:p>
            <a:pPr indent="-228600">
              <a:lnSpc>
                <a:spcPct val="100000"/>
              </a:lnSpc>
              <a:buFont typeface="Arial" panose="020B0604020202020204" pitchFamily="34" charset="0"/>
              <a:buChar char="•"/>
            </a:pPr>
            <a:r>
              <a:rPr lang="en-US" sz="2000" b="1" dirty="0">
                <a:solidFill>
                  <a:srgbClr val="FBF9F6"/>
                </a:solidFill>
              </a:rPr>
              <a:t>Challenge</a:t>
            </a:r>
          </a:p>
          <a:p>
            <a:pPr indent="-228600">
              <a:lnSpc>
                <a:spcPct val="100000"/>
              </a:lnSpc>
              <a:buFont typeface="Arial" panose="020B0604020202020204" pitchFamily="34" charset="0"/>
              <a:buChar char="•"/>
            </a:pPr>
            <a:r>
              <a:rPr lang="en-US" sz="2000" b="1" dirty="0">
                <a:solidFill>
                  <a:srgbClr val="FBF9F6"/>
                </a:solidFill>
              </a:rPr>
              <a:t>Code Snippets and Screenshots</a:t>
            </a:r>
          </a:p>
          <a:p>
            <a:pPr indent="-228600">
              <a:lnSpc>
                <a:spcPct val="100000"/>
              </a:lnSpc>
              <a:buFont typeface="Arial" panose="020B0604020202020204" pitchFamily="34" charset="0"/>
              <a:buChar char="•"/>
            </a:pPr>
            <a:r>
              <a:rPr lang="en-US" sz="2000" b="1" dirty="0">
                <a:solidFill>
                  <a:srgbClr val="FBF9F6"/>
                </a:solidFill>
              </a:rPr>
              <a:t>Conclusion</a:t>
            </a:r>
          </a:p>
          <a:p>
            <a:pPr indent="-228600">
              <a:lnSpc>
                <a:spcPct val="100000"/>
              </a:lnSpc>
              <a:buFont typeface="Arial" panose="020B0604020202020204" pitchFamily="34" charset="0"/>
              <a:buChar char="•"/>
            </a:pPr>
            <a:r>
              <a:rPr lang="en-US" sz="2000" b="1" dirty="0">
                <a:solidFill>
                  <a:srgbClr val="FBF9F6"/>
                </a:solidFill>
              </a:rPr>
              <a:t>Questions and Answers</a:t>
            </a:r>
          </a:p>
        </p:txBody>
      </p:sp>
    </p:spTree>
    <p:extLst>
      <p:ext uri="{BB962C8B-B14F-4D97-AF65-F5344CB8AC3E}">
        <p14:creationId xmlns:p14="http://schemas.microsoft.com/office/powerpoint/2010/main" val="122907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D537-5D4B-059E-FE9F-C29603E01DBB}"/>
              </a:ext>
            </a:extLst>
          </p:cNvPr>
          <p:cNvSpPr>
            <a:spLocks noGrp="1"/>
          </p:cNvSpPr>
          <p:nvPr>
            <p:ph type="title"/>
          </p:nvPr>
        </p:nvSpPr>
        <p:spPr/>
        <p:txBody>
          <a:bodyPr>
            <a:normAutofit/>
          </a:bodyPr>
          <a:lstStyle/>
          <a:p>
            <a:r>
              <a:rPr lang="en-ZA" dirty="0"/>
              <a:t>Project Overview</a:t>
            </a:r>
          </a:p>
        </p:txBody>
      </p:sp>
      <p:sp>
        <p:nvSpPr>
          <p:cNvPr id="3" name="Text Placeholder 2">
            <a:extLst>
              <a:ext uri="{FF2B5EF4-FFF2-40B4-BE49-F238E27FC236}">
                <a16:creationId xmlns:a16="http://schemas.microsoft.com/office/drawing/2014/main" id="{97983B92-1FDA-F036-4F1D-6A07406CC12E}"/>
              </a:ext>
            </a:extLst>
          </p:cNvPr>
          <p:cNvSpPr>
            <a:spLocks noGrp="1"/>
          </p:cNvSpPr>
          <p:nvPr>
            <p:ph type="body" idx="1"/>
          </p:nvPr>
        </p:nvSpPr>
        <p:spPr/>
        <p:txBody>
          <a:bodyPr/>
          <a:lstStyle/>
          <a:p>
            <a:r>
              <a:rPr lang="en-ZA" dirty="0"/>
              <a:t>Problem Statement</a:t>
            </a:r>
          </a:p>
        </p:txBody>
      </p:sp>
      <p:sp>
        <p:nvSpPr>
          <p:cNvPr id="4" name="Content Placeholder 3">
            <a:extLst>
              <a:ext uri="{FF2B5EF4-FFF2-40B4-BE49-F238E27FC236}">
                <a16:creationId xmlns:a16="http://schemas.microsoft.com/office/drawing/2014/main" id="{34E878D1-7182-00EC-7889-768ECC00D4ED}"/>
              </a:ext>
            </a:extLst>
          </p:cNvPr>
          <p:cNvSpPr>
            <a:spLocks noGrp="1"/>
          </p:cNvSpPr>
          <p:nvPr>
            <p:ph sz="half" idx="2"/>
          </p:nvPr>
        </p:nvSpPr>
        <p:spPr/>
        <p:txBody>
          <a:bodyPr>
            <a:normAutofit/>
          </a:bodyPr>
          <a:lstStyle/>
          <a:p>
            <a:r>
              <a:rPr lang="en-ZA" sz="2800" b="1" dirty="0"/>
              <a:t>Currently, the App throws several errors preventing the code from running. The goal is to do a full audit of the existing code and fix all critical issues by meeting all requirements of the prioritised user stories. The user stories express the product’s intended behaviour.</a:t>
            </a:r>
          </a:p>
        </p:txBody>
      </p:sp>
      <p:sp>
        <p:nvSpPr>
          <p:cNvPr id="5" name="Text Placeholder 4">
            <a:extLst>
              <a:ext uri="{FF2B5EF4-FFF2-40B4-BE49-F238E27FC236}">
                <a16:creationId xmlns:a16="http://schemas.microsoft.com/office/drawing/2014/main" id="{A0E17425-2973-A52F-50CC-2D5EE8A7DB0F}"/>
              </a:ext>
            </a:extLst>
          </p:cNvPr>
          <p:cNvSpPr>
            <a:spLocks noGrp="1"/>
          </p:cNvSpPr>
          <p:nvPr>
            <p:ph type="body" sz="quarter" idx="3"/>
          </p:nvPr>
        </p:nvSpPr>
        <p:spPr/>
        <p:txBody>
          <a:bodyPr/>
          <a:lstStyle/>
          <a:p>
            <a:r>
              <a:rPr lang="en-ZA" dirty="0"/>
              <a:t>Requirements: App’s intended behaviour</a:t>
            </a:r>
          </a:p>
        </p:txBody>
      </p:sp>
      <p:sp>
        <p:nvSpPr>
          <p:cNvPr id="6" name="Content Placeholder 5">
            <a:extLst>
              <a:ext uri="{FF2B5EF4-FFF2-40B4-BE49-F238E27FC236}">
                <a16:creationId xmlns:a16="http://schemas.microsoft.com/office/drawing/2014/main" id="{EDD4BBDD-52C5-8290-B441-564E43DC0D2C}"/>
              </a:ext>
            </a:extLst>
          </p:cNvPr>
          <p:cNvSpPr>
            <a:spLocks noGrp="1"/>
          </p:cNvSpPr>
          <p:nvPr>
            <p:ph sz="quarter" idx="4"/>
          </p:nvPr>
        </p:nvSpPr>
        <p:spPr/>
        <p:txBody>
          <a:bodyPr>
            <a:normAutofit/>
          </a:bodyPr>
          <a:lstStyle/>
          <a:p>
            <a:r>
              <a:rPr lang="en-ZA" sz="2400" b="1" dirty="0"/>
              <a:t>Users should be able to scroll through the displayed list of book previews. Each book should display associated image, title, and author. Users should also be able to click on each book to view a summary of the book with the title, author, and published date. Using the search icon, users should be able to search for books by text phrases or author or genre. Lastly users should also be able to set theme mode between dark and light modes.</a:t>
            </a:r>
          </a:p>
        </p:txBody>
      </p:sp>
    </p:spTree>
    <p:extLst>
      <p:ext uri="{BB962C8B-B14F-4D97-AF65-F5344CB8AC3E}">
        <p14:creationId xmlns:p14="http://schemas.microsoft.com/office/powerpoint/2010/main" val="85379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6" name="Rectangle 25">
            <a:extLst>
              <a:ext uri="{FF2B5EF4-FFF2-40B4-BE49-F238E27FC236}">
                <a16:creationId xmlns:a16="http://schemas.microsoft.com/office/drawing/2014/main" id="{8E84B073-7978-494F-BD69-3C15D2CB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FE2E4-AC53-A152-B009-48394BF61B16}"/>
              </a:ext>
            </a:extLst>
          </p:cNvPr>
          <p:cNvSpPr>
            <a:spLocks noGrp="1"/>
          </p:cNvSpPr>
          <p:nvPr>
            <p:ph type="title"/>
          </p:nvPr>
        </p:nvSpPr>
        <p:spPr>
          <a:xfrm>
            <a:off x="635000" y="4909273"/>
            <a:ext cx="10921640" cy="1314698"/>
          </a:xfrm>
        </p:spPr>
        <p:txBody>
          <a:bodyPr vert="horz" lIns="91440" tIns="45720" rIns="91440" bIns="45720" rtlCol="0" anchor="ctr">
            <a:normAutofit/>
          </a:bodyPr>
          <a:lstStyle/>
          <a:p>
            <a:pPr algn="ctr"/>
            <a:r>
              <a:rPr lang="en-US" sz="7200" dirty="0"/>
              <a:t>Errors and fixes</a:t>
            </a:r>
          </a:p>
        </p:txBody>
      </p:sp>
      <p:sp>
        <p:nvSpPr>
          <p:cNvPr id="2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4597975"/>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3B9EB1"/>
          </a:solidFill>
          <a:ln w="34925">
            <a:solidFill>
              <a:srgbClr val="3B9E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8F23A77-5F7D-40DD-A2BA-3B7D24178649}"/>
              </a:ext>
            </a:extLst>
          </p:cNvPr>
          <p:cNvSpPr>
            <a:spLocks noGrp="1"/>
          </p:cNvSpPr>
          <p:nvPr>
            <p:ph sz="half" idx="2"/>
          </p:nvPr>
        </p:nvSpPr>
        <p:spPr>
          <a:xfrm>
            <a:off x="1699420" y="634029"/>
            <a:ext cx="4559681" cy="508459"/>
          </a:xfrm>
        </p:spPr>
        <p:txBody>
          <a:bodyPr>
            <a:noAutofit/>
          </a:bodyPr>
          <a:lstStyle/>
          <a:p>
            <a:pPr marL="0" indent="0" defTabSz="722376">
              <a:spcBef>
                <a:spcPts val="790"/>
              </a:spcBef>
              <a:buNone/>
            </a:pPr>
            <a:r>
              <a:rPr lang="en-ZA" sz="2844" b="1" kern="1200" dirty="0">
                <a:solidFill>
                  <a:schemeClr val="tx1"/>
                </a:solidFill>
                <a:latin typeface="+mn-lt"/>
                <a:ea typeface="+mn-ea"/>
                <a:cs typeface="+mn-cs"/>
              </a:rPr>
              <a:t>In total, there were 41 errors that need to be fixed.</a:t>
            </a:r>
            <a:endParaRPr lang="en-ZA" sz="3600" b="1" dirty="0"/>
          </a:p>
        </p:txBody>
      </p:sp>
      <p:pic>
        <p:nvPicPr>
          <p:cNvPr id="5" name="Content Placeholder 4">
            <a:extLst>
              <a:ext uri="{FF2B5EF4-FFF2-40B4-BE49-F238E27FC236}">
                <a16:creationId xmlns:a16="http://schemas.microsoft.com/office/drawing/2014/main" id="{9D3B7B71-44F0-313F-09A0-E7140D787780}"/>
              </a:ext>
            </a:extLst>
          </p:cNvPr>
          <p:cNvPicPr>
            <a:picLocks noGrp="1" noChangeAspect="1"/>
          </p:cNvPicPr>
          <p:nvPr>
            <p:ph sz="half" idx="1"/>
          </p:nvPr>
        </p:nvPicPr>
        <p:blipFill>
          <a:blip r:embed="rId2"/>
          <a:stretch>
            <a:fillRect/>
          </a:stretch>
        </p:blipFill>
        <p:spPr>
          <a:xfrm>
            <a:off x="1757962" y="1190963"/>
            <a:ext cx="3846291" cy="18064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140CD08-FAB2-F45F-3CF1-65E93C0AB7EF}"/>
              </a:ext>
            </a:extLst>
          </p:cNvPr>
          <p:cNvPicPr>
            <a:picLocks noChangeAspect="1"/>
          </p:cNvPicPr>
          <p:nvPr/>
        </p:nvPicPr>
        <p:blipFill>
          <a:blip r:embed="rId3"/>
          <a:stretch>
            <a:fillRect/>
          </a:stretch>
        </p:blipFill>
        <p:spPr>
          <a:xfrm>
            <a:off x="1769252" y="1475651"/>
            <a:ext cx="3515104" cy="26344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EBBEDB5-003F-81DB-C178-5E1792E36247}"/>
              </a:ext>
            </a:extLst>
          </p:cNvPr>
          <p:cNvPicPr>
            <a:picLocks noChangeAspect="1"/>
          </p:cNvPicPr>
          <p:nvPr/>
        </p:nvPicPr>
        <p:blipFill>
          <a:blip r:embed="rId4"/>
          <a:stretch>
            <a:fillRect/>
          </a:stretch>
        </p:blipFill>
        <p:spPr>
          <a:xfrm>
            <a:off x="1754198" y="1833539"/>
            <a:ext cx="3785179" cy="20277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9BEBC49-8BF9-11B6-E006-63ABE38FE833}"/>
              </a:ext>
            </a:extLst>
          </p:cNvPr>
          <p:cNvPicPr>
            <a:picLocks noChangeAspect="1"/>
          </p:cNvPicPr>
          <p:nvPr/>
        </p:nvPicPr>
        <p:blipFill>
          <a:blip r:embed="rId5"/>
          <a:stretch>
            <a:fillRect/>
          </a:stretch>
        </p:blipFill>
        <p:spPr>
          <a:xfrm>
            <a:off x="1754198" y="2130761"/>
            <a:ext cx="3643063" cy="21828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B2C389DC-16C8-2AF3-B8C8-508B2B21ACEE}"/>
              </a:ext>
            </a:extLst>
          </p:cNvPr>
          <p:cNvPicPr>
            <a:picLocks noChangeAspect="1"/>
          </p:cNvPicPr>
          <p:nvPr/>
        </p:nvPicPr>
        <p:blipFill>
          <a:blip r:embed="rId6"/>
          <a:stretch>
            <a:fillRect/>
          </a:stretch>
        </p:blipFill>
        <p:spPr>
          <a:xfrm>
            <a:off x="1769252" y="2458373"/>
            <a:ext cx="3304348" cy="376349"/>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E18F8FC8-16B0-E481-E999-8E28FBA37AD8}"/>
              </a:ext>
            </a:extLst>
          </p:cNvPr>
          <p:cNvPicPr>
            <a:picLocks noChangeAspect="1"/>
          </p:cNvPicPr>
          <p:nvPr/>
        </p:nvPicPr>
        <p:blipFill>
          <a:blip r:embed="rId7"/>
          <a:stretch>
            <a:fillRect/>
          </a:stretch>
        </p:blipFill>
        <p:spPr>
          <a:xfrm>
            <a:off x="6259101" y="782624"/>
            <a:ext cx="1341478" cy="1177973"/>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87F24419-0018-6265-463B-435357A26357}"/>
              </a:ext>
            </a:extLst>
          </p:cNvPr>
          <p:cNvPicPr>
            <a:picLocks noChangeAspect="1"/>
          </p:cNvPicPr>
          <p:nvPr/>
        </p:nvPicPr>
        <p:blipFill>
          <a:blip r:embed="rId8"/>
          <a:stretch>
            <a:fillRect/>
          </a:stretch>
        </p:blipFill>
        <p:spPr>
          <a:xfrm>
            <a:off x="7717252" y="980207"/>
            <a:ext cx="2529068" cy="782807"/>
          </a:xfrm>
          <a:prstGeom prst="rect">
            <a:avLst/>
          </a:prstGeom>
          <a:ln>
            <a:noFill/>
          </a:ln>
          <a:effectLst>
            <a:outerShdw blurRad="292100" dist="139700" dir="2700000" algn="tl" rotWithShape="0">
              <a:srgbClr val="333333">
                <a:alpha val="65000"/>
              </a:srgbClr>
            </a:outerShdw>
          </a:effectLst>
        </p:spPr>
      </p:pic>
      <p:sp>
        <p:nvSpPr>
          <p:cNvPr id="18" name="Content Placeholder 3">
            <a:extLst>
              <a:ext uri="{FF2B5EF4-FFF2-40B4-BE49-F238E27FC236}">
                <a16:creationId xmlns:a16="http://schemas.microsoft.com/office/drawing/2014/main" id="{A47268AA-C8CA-15D7-5C54-9E966FDAFC89}"/>
              </a:ext>
            </a:extLst>
          </p:cNvPr>
          <p:cNvSpPr txBox="1">
            <a:spLocks/>
          </p:cNvSpPr>
          <p:nvPr/>
        </p:nvSpPr>
        <p:spPr>
          <a:xfrm>
            <a:off x="6190703" y="2093785"/>
            <a:ext cx="4291040" cy="148187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594" indent="-180594" defTabSz="722376">
              <a:lnSpc>
                <a:spcPct val="100000"/>
              </a:lnSpc>
              <a:spcBef>
                <a:spcPts val="790"/>
              </a:spcBef>
            </a:pPr>
            <a:r>
              <a:rPr lang="en-ZA" sz="2800" b="1" kern="1200" dirty="0">
                <a:solidFill>
                  <a:schemeClr val="tx1"/>
                </a:solidFill>
                <a:latin typeface="+mn-lt"/>
                <a:ea typeface="+mn-ea"/>
                <a:cs typeface="+mn-cs"/>
              </a:rPr>
              <a:t>Data objects are turned into a module by adding exports statements. inside the scripts.js, the </a:t>
            </a:r>
            <a:r>
              <a:rPr lang="en-ZA" sz="2800" b="1" kern="1200" dirty="0" err="1">
                <a:solidFill>
                  <a:schemeClr val="tx1"/>
                </a:solidFill>
                <a:latin typeface="+mn-lt"/>
                <a:ea typeface="+mn-ea"/>
                <a:cs typeface="+mn-cs"/>
              </a:rPr>
              <a:t>destructured</a:t>
            </a:r>
            <a:r>
              <a:rPr lang="en-ZA" sz="2800" b="1" kern="1200" dirty="0">
                <a:solidFill>
                  <a:schemeClr val="tx1"/>
                </a:solidFill>
                <a:latin typeface="+mn-lt"/>
                <a:ea typeface="+mn-ea"/>
                <a:cs typeface="+mn-cs"/>
              </a:rPr>
              <a:t> from the exports of the data.js by importing them.</a:t>
            </a:r>
            <a:endParaRPr lang="en-ZA" sz="2800" b="1" dirty="0"/>
          </a:p>
        </p:txBody>
      </p:sp>
      <p:sp>
        <p:nvSpPr>
          <p:cNvPr id="19" name="Content Placeholder 3">
            <a:extLst>
              <a:ext uri="{FF2B5EF4-FFF2-40B4-BE49-F238E27FC236}">
                <a16:creationId xmlns:a16="http://schemas.microsoft.com/office/drawing/2014/main" id="{6A410AA0-13D3-5CD7-DCD6-97D7D23698D7}"/>
              </a:ext>
            </a:extLst>
          </p:cNvPr>
          <p:cNvSpPr txBox="1">
            <a:spLocks/>
          </p:cNvSpPr>
          <p:nvPr/>
        </p:nvSpPr>
        <p:spPr>
          <a:xfrm>
            <a:off x="1699420" y="2943770"/>
            <a:ext cx="3935599" cy="148187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594" indent="-180594" defTabSz="722376">
              <a:lnSpc>
                <a:spcPct val="100000"/>
              </a:lnSpc>
              <a:spcBef>
                <a:spcPts val="790"/>
              </a:spcBef>
            </a:pPr>
            <a:r>
              <a:rPr lang="en-ZA" sz="2200" b="1" kern="1200" dirty="0">
                <a:solidFill>
                  <a:schemeClr val="tx1"/>
                </a:solidFill>
                <a:latin typeface="+mn-lt"/>
                <a:ea typeface="+mn-ea"/>
                <a:cs typeface="+mn-cs"/>
              </a:rPr>
              <a:t>All undeclared variables were fixed by adding </a:t>
            </a:r>
            <a:r>
              <a:rPr lang="en-ZA" sz="2200" b="1" kern="1200" dirty="0" err="1">
                <a:solidFill>
                  <a:schemeClr val="tx1"/>
                </a:solidFill>
                <a:latin typeface="+mn-lt"/>
                <a:ea typeface="+mn-ea"/>
                <a:cs typeface="+mn-cs"/>
              </a:rPr>
              <a:t>const</a:t>
            </a:r>
            <a:r>
              <a:rPr lang="en-ZA" sz="2200" b="1" kern="1200" dirty="0">
                <a:solidFill>
                  <a:schemeClr val="tx1"/>
                </a:solidFill>
                <a:latin typeface="+mn-lt"/>
                <a:ea typeface="+mn-ea"/>
                <a:cs typeface="+mn-cs"/>
              </a:rPr>
              <a:t> to them and extracted variable was declared as a global scope variable then later in the search filter code, it was redeclared with an attempt to change its value.</a:t>
            </a:r>
            <a:endParaRPr lang="en-ZA" sz="2200" b="1" dirty="0"/>
          </a:p>
        </p:txBody>
      </p:sp>
    </p:spTree>
    <p:extLst>
      <p:ext uri="{BB962C8B-B14F-4D97-AF65-F5344CB8AC3E}">
        <p14:creationId xmlns:p14="http://schemas.microsoft.com/office/powerpoint/2010/main" val="58840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9" name="Rectangle 68">
            <a:extLst>
              <a:ext uri="{FF2B5EF4-FFF2-40B4-BE49-F238E27FC236}">
                <a16:creationId xmlns:a16="http://schemas.microsoft.com/office/drawing/2014/main" id="{711671EB-9B2E-4E39-94FF-2BA8B0B45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22FC64A3-62BF-47FB-A545-7A43E3653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6"/>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3B9EB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A610B8BB-F169-FA04-56BE-2004F7E8F93A}"/>
              </a:ext>
            </a:extLst>
          </p:cNvPr>
          <p:cNvSpPr>
            <a:spLocks noGrp="1"/>
          </p:cNvSpPr>
          <p:nvPr>
            <p:ph type="title"/>
          </p:nvPr>
        </p:nvSpPr>
        <p:spPr>
          <a:xfrm>
            <a:off x="630936" y="786384"/>
            <a:ext cx="3419856" cy="1600200"/>
          </a:xfrm>
        </p:spPr>
        <p:txBody>
          <a:bodyPr vert="horz" lIns="91440" tIns="45720" rIns="91440" bIns="45720" rtlCol="0" anchor="ctr">
            <a:normAutofit/>
          </a:bodyPr>
          <a:lstStyle/>
          <a:p>
            <a:r>
              <a:rPr lang="en-US" sz="4800">
                <a:solidFill>
                  <a:schemeClr val="bg1"/>
                </a:solidFill>
              </a:rPr>
              <a:t>Challenges and solutions</a:t>
            </a:r>
          </a:p>
        </p:txBody>
      </p:sp>
      <p:sp>
        <p:nvSpPr>
          <p:cNvPr id="7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FFE5A42-7598-7075-941E-8B7E50176213}"/>
              </a:ext>
            </a:extLst>
          </p:cNvPr>
          <p:cNvSpPr>
            <a:spLocks noGrp="1"/>
          </p:cNvSpPr>
          <p:nvPr>
            <p:ph type="body" sz="half" idx="2"/>
          </p:nvPr>
        </p:nvSpPr>
        <p:spPr>
          <a:xfrm>
            <a:off x="4876800" y="647700"/>
            <a:ext cx="6894576" cy="1738884"/>
          </a:xfrm>
        </p:spPr>
        <p:txBody>
          <a:bodyPr vert="horz" lIns="91440" tIns="45720" rIns="91440" bIns="45720" rtlCol="0" anchor="ctr">
            <a:noAutofit/>
          </a:bodyPr>
          <a:lstStyle/>
          <a:p>
            <a:pPr>
              <a:lnSpc>
                <a:spcPct val="100000"/>
              </a:lnSpc>
            </a:pPr>
            <a:r>
              <a:rPr lang="en-US" sz="2000" b="1" dirty="0">
                <a:solidFill>
                  <a:schemeClr val="bg1"/>
                </a:solidFill>
              </a:rPr>
              <a:t>The biggest challenge amongst others, was making sense of what they were trying to do in setting the theme (theme code):</a:t>
            </a:r>
          </a:p>
          <a:p>
            <a:pPr lvl="1" indent="-228600">
              <a:lnSpc>
                <a:spcPct val="100000"/>
              </a:lnSpc>
              <a:buFont typeface="Arial" panose="020B0604020202020204" pitchFamily="34" charset="0"/>
              <a:buChar char="•"/>
            </a:pPr>
            <a:r>
              <a:rPr lang="en-US" sz="2000" b="1" dirty="0">
                <a:solidFill>
                  <a:schemeClr val="bg1"/>
                </a:solidFill>
              </a:rPr>
              <a:t>To stop the title, subtitle, and the image from being clickable. All elements of each returned card were clickable instead of the card element being the clickable object.</a:t>
            </a:r>
          </a:p>
          <a:p>
            <a:pPr lvl="1" indent="-228600">
              <a:lnSpc>
                <a:spcPct val="100000"/>
              </a:lnSpc>
              <a:buFont typeface="Arial" panose="020B0604020202020204" pitchFamily="34" charset="0"/>
              <a:buChar char="•"/>
            </a:pPr>
            <a:r>
              <a:rPr lang="en-US" sz="2000" b="1" dirty="0">
                <a:solidFill>
                  <a:schemeClr val="bg1"/>
                </a:solidFill>
              </a:rPr>
              <a:t>I had to touch the stylesheet because it was leading to unpredictable behavior which was not the intended behavior. </a:t>
            </a:r>
          </a:p>
        </p:txBody>
      </p:sp>
      <p:pic>
        <p:nvPicPr>
          <p:cNvPr id="10" name="Picture 9">
            <a:extLst>
              <a:ext uri="{FF2B5EF4-FFF2-40B4-BE49-F238E27FC236}">
                <a16:creationId xmlns:a16="http://schemas.microsoft.com/office/drawing/2014/main" id="{432459A2-60C9-E9D0-CD7A-D0C8ECAE48C6}"/>
              </a:ext>
            </a:extLst>
          </p:cNvPr>
          <p:cNvPicPr>
            <a:picLocks noChangeAspect="1"/>
          </p:cNvPicPr>
          <p:nvPr/>
        </p:nvPicPr>
        <p:blipFill>
          <a:blip r:embed="rId2"/>
          <a:stretch>
            <a:fillRect/>
          </a:stretch>
        </p:blipFill>
        <p:spPr>
          <a:xfrm>
            <a:off x="6226301" y="3512534"/>
            <a:ext cx="5303520" cy="103418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937DA0F-83BD-5ADA-44B8-7D4625F575A9}"/>
              </a:ext>
            </a:extLst>
          </p:cNvPr>
          <p:cNvPicPr>
            <a:picLocks noChangeAspect="1"/>
          </p:cNvPicPr>
          <p:nvPr/>
        </p:nvPicPr>
        <p:blipFill>
          <a:blip r:embed="rId3"/>
          <a:stretch>
            <a:fillRect/>
          </a:stretch>
        </p:blipFill>
        <p:spPr>
          <a:xfrm>
            <a:off x="6226301" y="4844277"/>
            <a:ext cx="5303520" cy="64968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D366A54C-D114-492C-B2EC-C10F9EE1D9C7}"/>
              </a:ext>
            </a:extLst>
          </p:cNvPr>
          <p:cNvPicPr>
            <a:picLocks noChangeAspect="1"/>
          </p:cNvPicPr>
          <p:nvPr/>
        </p:nvPicPr>
        <p:blipFill>
          <a:blip r:embed="rId4"/>
          <a:stretch>
            <a:fillRect/>
          </a:stretch>
        </p:blipFill>
        <p:spPr>
          <a:xfrm>
            <a:off x="294418" y="2913055"/>
            <a:ext cx="5637465" cy="32972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05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C8E75-287E-1D04-7672-7BED936353D3}"/>
              </a:ext>
            </a:extLst>
          </p:cNvPr>
          <p:cNvSpPr>
            <a:spLocks noGrp="1"/>
          </p:cNvSpPr>
          <p:nvPr>
            <p:ph type="title"/>
          </p:nvPr>
        </p:nvSpPr>
        <p:spPr>
          <a:xfrm>
            <a:off x="630936" y="783857"/>
            <a:ext cx="3419856" cy="1600200"/>
          </a:xfrm>
        </p:spPr>
        <p:txBody>
          <a:bodyPr anchor="ctr">
            <a:normAutofit/>
          </a:bodyPr>
          <a:lstStyle/>
          <a:p>
            <a:r>
              <a:rPr lang="en-ZA" sz="4800"/>
              <a:t>Code Snippets and Screenshots</a:t>
            </a:r>
          </a:p>
        </p:txBody>
      </p:sp>
      <p:sp>
        <p:nvSpPr>
          <p:cNvPr id="40"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3857"/>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3B9EB1"/>
          </a:solidFill>
          <a:ln w="34925">
            <a:solidFill>
              <a:srgbClr val="3B9E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08C22C-988C-C431-EDBC-B33F3C43583F}"/>
              </a:ext>
            </a:extLst>
          </p:cNvPr>
          <p:cNvSpPr>
            <a:spLocks noGrp="1"/>
          </p:cNvSpPr>
          <p:nvPr>
            <p:ph idx="1"/>
          </p:nvPr>
        </p:nvSpPr>
        <p:spPr>
          <a:xfrm>
            <a:off x="4654295" y="783857"/>
            <a:ext cx="6894576" cy="1600200"/>
          </a:xfrm>
        </p:spPr>
        <p:txBody>
          <a:bodyPr anchor="ctr">
            <a:normAutofit/>
          </a:bodyPr>
          <a:lstStyle/>
          <a:p>
            <a:r>
              <a:rPr lang="en-ZA" sz="2000" b="1"/>
              <a:t>When visiting this URL, the user is presented with a list of 36 book previews with the Day theme set by default. Using the ’Show more’ button at end of the 36 book previews, users can load more books. Each book is displayed with an associated image, title, and author.</a:t>
            </a:r>
          </a:p>
        </p:txBody>
      </p:sp>
      <p:pic>
        <p:nvPicPr>
          <p:cNvPr id="8" name="Picture 7" descr="A screenshot of a computer&#10;&#10;Description automatically generated">
            <a:extLst>
              <a:ext uri="{FF2B5EF4-FFF2-40B4-BE49-F238E27FC236}">
                <a16:creationId xmlns:a16="http://schemas.microsoft.com/office/drawing/2014/main" id="{E1B17827-7057-0D9A-84D8-C0D564CC5DB4}"/>
              </a:ext>
            </a:extLst>
          </p:cNvPr>
          <p:cNvPicPr>
            <a:picLocks noChangeAspect="1"/>
          </p:cNvPicPr>
          <p:nvPr/>
        </p:nvPicPr>
        <p:blipFill rotWithShape="1">
          <a:blip r:embed="rId2">
            <a:extLst>
              <a:ext uri="{28A0092B-C50C-407E-A947-70E740481C1C}">
                <a14:useLocalDpi xmlns:a14="http://schemas.microsoft.com/office/drawing/2010/main" val="0"/>
              </a:ext>
            </a:extLst>
          </a:blip>
          <a:srcRect r="10405" b="-1"/>
          <a:stretch/>
        </p:blipFill>
        <p:spPr>
          <a:xfrm>
            <a:off x="6" y="2668697"/>
            <a:ext cx="6005375" cy="4189309"/>
          </a:xfrm>
          <a:custGeom>
            <a:avLst/>
            <a:gdLst/>
            <a:ahLst/>
            <a:cxnLst/>
            <a:rect l="l" t="t" r="r" b="b"/>
            <a:pathLst>
              <a:path w="6005375" h="4189309">
                <a:moveTo>
                  <a:pt x="5422311" y="873"/>
                </a:moveTo>
                <a:cubicBezTo>
                  <a:pt x="5467738" y="-1249"/>
                  <a:pt x="5513346" y="499"/>
                  <a:pt x="5558643" y="6137"/>
                </a:cubicBezTo>
                <a:cubicBezTo>
                  <a:pt x="5633356" y="13367"/>
                  <a:pt x="5708323" y="18441"/>
                  <a:pt x="5783036" y="26052"/>
                </a:cubicBezTo>
                <a:cubicBezTo>
                  <a:pt x="5816269" y="29477"/>
                  <a:pt x="5849884" y="16792"/>
                  <a:pt x="5882612" y="28462"/>
                </a:cubicBezTo>
                <a:cubicBezTo>
                  <a:pt x="5909726" y="38166"/>
                  <a:pt x="5937089" y="43856"/>
                  <a:pt x="5964555" y="46416"/>
                </a:cubicBezTo>
                <a:lnTo>
                  <a:pt x="5997178" y="46088"/>
                </a:lnTo>
                <a:lnTo>
                  <a:pt x="5995170" y="275470"/>
                </a:lnTo>
                <a:cubicBezTo>
                  <a:pt x="5993432" y="411056"/>
                  <a:pt x="5993035" y="546624"/>
                  <a:pt x="5999656" y="682159"/>
                </a:cubicBezTo>
                <a:cubicBezTo>
                  <a:pt x="6009854" y="891918"/>
                  <a:pt x="6003364" y="1101545"/>
                  <a:pt x="5999656" y="1311172"/>
                </a:cubicBezTo>
                <a:cubicBezTo>
                  <a:pt x="5992506" y="1713210"/>
                  <a:pt x="6003364" y="2114718"/>
                  <a:pt x="5998730" y="2516227"/>
                </a:cubicBezTo>
                <a:cubicBezTo>
                  <a:pt x="5996744" y="2694204"/>
                  <a:pt x="5998994" y="2871916"/>
                  <a:pt x="6003364" y="3049893"/>
                </a:cubicBezTo>
                <a:cubicBezTo>
                  <a:pt x="6009720" y="3304015"/>
                  <a:pt x="5999922" y="3558268"/>
                  <a:pt x="5989196" y="3812257"/>
                </a:cubicBezTo>
                <a:cubicBezTo>
                  <a:pt x="5985594" y="3882097"/>
                  <a:pt x="5984646" y="3952020"/>
                  <a:pt x="5986348" y="4021878"/>
                </a:cubicBezTo>
                <a:lnTo>
                  <a:pt x="5996786" y="4189309"/>
                </a:lnTo>
                <a:lnTo>
                  <a:pt x="0" y="4189309"/>
                </a:lnTo>
                <a:lnTo>
                  <a:pt x="0" y="27247"/>
                </a:lnTo>
                <a:lnTo>
                  <a:pt x="495" y="27408"/>
                </a:lnTo>
                <a:cubicBezTo>
                  <a:pt x="5176" y="27551"/>
                  <a:pt x="10686" y="26465"/>
                  <a:pt x="17314" y="23896"/>
                </a:cubicBezTo>
                <a:cubicBezTo>
                  <a:pt x="33823" y="19050"/>
                  <a:pt x="50862" y="16234"/>
                  <a:pt x="68053" y="15524"/>
                </a:cubicBezTo>
                <a:cubicBezTo>
                  <a:pt x="200481" y="-1093"/>
                  <a:pt x="333037" y="3346"/>
                  <a:pt x="466100" y="8801"/>
                </a:cubicBezTo>
                <a:cubicBezTo>
                  <a:pt x="697850" y="18187"/>
                  <a:pt x="929854" y="29096"/>
                  <a:pt x="1161985" y="25798"/>
                </a:cubicBezTo>
                <a:cubicBezTo>
                  <a:pt x="1397540" y="22373"/>
                  <a:pt x="1632588" y="29604"/>
                  <a:pt x="1867890" y="39117"/>
                </a:cubicBezTo>
                <a:cubicBezTo>
                  <a:pt x="1971017" y="43050"/>
                  <a:pt x="2074779" y="46982"/>
                  <a:pt x="2176256" y="17680"/>
                </a:cubicBezTo>
                <a:cubicBezTo>
                  <a:pt x="2199190" y="12314"/>
                  <a:pt x="2223101" y="12834"/>
                  <a:pt x="2245769" y="19202"/>
                </a:cubicBezTo>
                <a:cubicBezTo>
                  <a:pt x="2359678" y="45713"/>
                  <a:pt x="2474221" y="53578"/>
                  <a:pt x="2589398" y="27447"/>
                </a:cubicBezTo>
                <a:cubicBezTo>
                  <a:pt x="2721802" y="-1220"/>
                  <a:pt x="2858087" y="-7347"/>
                  <a:pt x="2992519" y="9308"/>
                </a:cubicBezTo>
                <a:cubicBezTo>
                  <a:pt x="3115435" y="23008"/>
                  <a:pt x="3238984" y="37849"/>
                  <a:pt x="3362153" y="26813"/>
                </a:cubicBezTo>
                <a:cubicBezTo>
                  <a:pt x="3556737" y="9308"/>
                  <a:pt x="3751067" y="24530"/>
                  <a:pt x="3945651" y="29223"/>
                </a:cubicBezTo>
                <a:cubicBezTo>
                  <a:pt x="4010343" y="30745"/>
                  <a:pt x="4075416" y="44064"/>
                  <a:pt x="4139727" y="32141"/>
                </a:cubicBezTo>
                <a:cubicBezTo>
                  <a:pt x="4241079" y="13367"/>
                  <a:pt x="4341288" y="20597"/>
                  <a:pt x="4442766" y="31126"/>
                </a:cubicBezTo>
                <a:cubicBezTo>
                  <a:pt x="4637096" y="51422"/>
                  <a:pt x="4831299" y="61189"/>
                  <a:pt x="5024742" y="23134"/>
                </a:cubicBezTo>
                <a:cubicBezTo>
                  <a:pt x="5084742" y="11211"/>
                  <a:pt x="5144359" y="4361"/>
                  <a:pt x="5205373" y="20344"/>
                </a:cubicBezTo>
                <a:cubicBezTo>
                  <a:pt x="5232315" y="26496"/>
                  <a:pt x="5260361" y="25976"/>
                  <a:pt x="5287062" y="18822"/>
                </a:cubicBezTo>
                <a:cubicBezTo>
                  <a:pt x="5331637" y="8985"/>
                  <a:pt x="5376883" y="2995"/>
                  <a:pt x="5422311" y="873"/>
                </a:cubicBezTo>
                <a:close/>
              </a:path>
            </a:pathLst>
          </a:custGeom>
        </p:spPr>
      </p:pic>
      <p:pic>
        <p:nvPicPr>
          <p:cNvPr id="4" name="Picture 3">
            <a:extLst>
              <a:ext uri="{FF2B5EF4-FFF2-40B4-BE49-F238E27FC236}">
                <a16:creationId xmlns:a16="http://schemas.microsoft.com/office/drawing/2014/main" id="{89FB7F27-B087-5A3C-E5E4-99108D84146C}"/>
              </a:ext>
            </a:extLst>
          </p:cNvPr>
          <p:cNvPicPr>
            <a:picLocks noChangeAspect="1"/>
          </p:cNvPicPr>
          <p:nvPr/>
        </p:nvPicPr>
        <p:blipFill rotWithShape="1">
          <a:blip r:embed="rId3"/>
          <a:srcRect r="19196" b="2"/>
          <a:stretch/>
        </p:blipFill>
        <p:spPr>
          <a:xfrm>
            <a:off x="6185045" y="2657879"/>
            <a:ext cx="6006950" cy="4200116"/>
          </a:xfrm>
          <a:custGeom>
            <a:avLst/>
            <a:gdLst/>
            <a:ahLst/>
            <a:cxnLst/>
            <a:rect l="l" t="t" r="r" b="b"/>
            <a:pathLst>
              <a:path w="6006950" h="4200116">
                <a:moveTo>
                  <a:pt x="1035902" y="878"/>
                </a:moveTo>
                <a:cubicBezTo>
                  <a:pt x="1135908" y="5076"/>
                  <a:pt x="1234824" y="23223"/>
                  <a:pt x="1334526" y="31024"/>
                </a:cubicBezTo>
                <a:cubicBezTo>
                  <a:pt x="1429408" y="38508"/>
                  <a:pt x="1524290" y="49417"/>
                  <a:pt x="1619679" y="34449"/>
                </a:cubicBezTo>
                <a:cubicBezTo>
                  <a:pt x="1713242" y="21726"/>
                  <a:pt x="1807870" y="18745"/>
                  <a:pt x="1902041" y="25570"/>
                </a:cubicBezTo>
                <a:cubicBezTo>
                  <a:pt x="2006183" y="30770"/>
                  <a:pt x="2110071" y="48021"/>
                  <a:pt x="2214847" y="33561"/>
                </a:cubicBezTo>
                <a:cubicBezTo>
                  <a:pt x="2228052" y="32216"/>
                  <a:pt x="2241384" y="33954"/>
                  <a:pt x="2253790" y="38635"/>
                </a:cubicBezTo>
                <a:cubicBezTo>
                  <a:pt x="2294520" y="52169"/>
                  <a:pt x="2338397" y="53007"/>
                  <a:pt x="2379622" y="41045"/>
                </a:cubicBezTo>
                <a:cubicBezTo>
                  <a:pt x="2431756" y="27168"/>
                  <a:pt x="2486503" y="26254"/>
                  <a:pt x="2539069" y="38381"/>
                </a:cubicBezTo>
                <a:cubicBezTo>
                  <a:pt x="2617207" y="55379"/>
                  <a:pt x="2695598" y="72123"/>
                  <a:pt x="2776908" y="58169"/>
                </a:cubicBezTo>
                <a:cubicBezTo>
                  <a:pt x="2824222" y="50178"/>
                  <a:pt x="2868111" y="30770"/>
                  <a:pt x="2914791" y="21637"/>
                </a:cubicBezTo>
                <a:cubicBezTo>
                  <a:pt x="3049249" y="-4620"/>
                  <a:pt x="3184976" y="3244"/>
                  <a:pt x="3320703" y="12124"/>
                </a:cubicBezTo>
                <a:cubicBezTo>
                  <a:pt x="3453259" y="20876"/>
                  <a:pt x="3585179" y="38888"/>
                  <a:pt x="3718496" y="36225"/>
                </a:cubicBezTo>
                <a:cubicBezTo>
                  <a:pt x="3746884" y="36440"/>
                  <a:pt x="3775210" y="38812"/>
                  <a:pt x="3803230" y="43328"/>
                </a:cubicBezTo>
                <a:cubicBezTo>
                  <a:pt x="3907245" y="57028"/>
                  <a:pt x="4011767" y="69966"/>
                  <a:pt x="4114640" y="42313"/>
                </a:cubicBezTo>
                <a:cubicBezTo>
                  <a:pt x="4206871" y="17312"/>
                  <a:pt x="4303111" y="10677"/>
                  <a:pt x="4397891" y="22779"/>
                </a:cubicBezTo>
                <a:cubicBezTo>
                  <a:pt x="4522696" y="39130"/>
                  <a:pt x="4648846" y="42707"/>
                  <a:pt x="4774374" y="33434"/>
                </a:cubicBezTo>
                <a:cubicBezTo>
                  <a:pt x="4813773" y="29515"/>
                  <a:pt x="4853387" y="28107"/>
                  <a:pt x="4892977" y="29248"/>
                </a:cubicBezTo>
                <a:cubicBezTo>
                  <a:pt x="5181681" y="42440"/>
                  <a:pt x="5471273" y="25062"/>
                  <a:pt x="5759471" y="55759"/>
                </a:cubicBezTo>
                <a:cubicBezTo>
                  <a:pt x="5805028" y="61131"/>
                  <a:pt x="5850896" y="61524"/>
                  <a:pt x="5896277" y="57017"/>
                </a:cubicBezTo>
                <a:lnTo>
                  <a:pt x="6006950" y="33749"/>
                </a:lnTo>
                <a:lnTo>
                  <a:pt x="6006950" y="4200116"/>
                </a:lnTo>
                <a:lnTo>
                  <a:pt x="13501" y="4200116"/>
                </a:lnTo>
                <a:lnTo>
                  <a:pt x="28554" y="3862213"/>
                </a:lnTo>
                <a:cubicBezTo>
                  <a:pt x="30457" y="3736758"/>
                  <a:pt x="27411" y="3611386"/>
                  <a:pt x="15626" y="3486312"/>
                </a:cubicBezTo>
                <a:cubicBezTo>
                  <a:pt x="-847" y="3333707"/>
                  <a:pt x="-4304" y="3179990"/>
                  <a:pt x="5296" y="3026802"/>
                </a:cubicBezTo>
                <a:cubicBezTo>
                  <a:pt x="11786" y="2939137"/>
                  <a:pt x="18539" y="2851472"/>
                  <a:pt x="22776" y="2763676"/>
                </a:cubicBezTo>
                <a:cubicBezTo>
                  <a:pt x="28180" y="2638786"/>
                  <a:pt x="25173" y="2513673"/>
                  <a:pt x="13771" y="2389181"/>
                </a:cubicBezTo>
                <a:cubicBezTo>
                  <a:pt x="4237" y="2294247"/>
                  <a:pt x="3177" y="2198663"/>
                  <a:pt x="10593" y="2103543"/>
                </a:cubicBezTo>
                <a:cubicBezTo>
                  <a:pt x="25690" y="1941590"/>
                  <a:pt x="9931" y="1779636"/>
                  <a:pt x="5032" y="1617814"/>
                </a:cubicBezTo>
                <a:cubicBezTo>
                  <a:pt x="-3577" y="1320125"/>
                  <a:pt x="20393" y="1022570"/>
                  <a:pt x="9666" y="724882"/>
                </a:cubicBezTo>
                <a:cubicBezTo>
                  <a:pt x="3841" y="577627"/>
                  <a:pt x="16420" y="430504"/>
                  <a:pt x="9666" y="283249"/>
                </a:cubicBezTo>
                <a:cubicBezTo>
                  <a:pt x="6885" y="230875"/>
                  <a:pt x="4568" y="178502"/>
                  <a:pt x="3409" y="126111"/>
                </a:cubicBezTo>
                <a:lnTo>
                  <a:pt x="3819" y="33427"/>
                </a:lnTo>
                <a:lnTo>
                  <a:pt x="31797" y="28723"/>
                </a:lnTo>
                <a:cubicBezTo>
                  <a:pt x="147177" y="14068"/>
                  <a:pt x="264046" y="13354"/>
                  <a:pt x="379873" y="26711"/>
                </a:cubicBezTo>
                <a:cubicBezTo>
                  <a:pt x="443931" y="35083"/>
                  <a:pt x="508243" y="47768"/>
                  <a:pt x="573442" y="35083"/>
                </a:cubicBezTo>
                <a:cubicBezTo>
                  <a:pt x="579581" y="33992"/>
                  <a:pt x="585759" y="36757"/>
                  <a:pt x="589044" y="42060"/>
                </a:cubicBezTo>
                <a:cubicBezTo>
                  <a:pt x="621264" y="81382"/>
                  <a:pt x="663123" y="80114"/>
                  <a:pt x="705871" y="67429"/>
                </a:cubicBezTo>
                <a:cubicBezTo>
                  <a:pt x="733929" y="58740"/>
                  <a:pt x="761430" y="48326"/>
                  <a:pt x="788194" y="36225"/>
                </a:cubicBezTo>
                <a:cubicBezTo>
                  <a:pt x="835052" y="16792"/>
                  <a:pt x="884827" y="5299"/>
                  <a:pt x="935464" y="2230"/>
                </a:cubicBezTo>
                <a:cubicBezTo>
                  <a:pt x="969111" y="-370"/>
                  <a:pt x="1002567" y="-521"/>
                  <a:pt x="1035902" y="878"/>
                </a:cubicBezTo>
                <a:close/>
              </a:path>
            </a:pathLst>
          </a:custGeom>
        </p:spPr>
      </p:pic>
    </p:spTree>
    <p:extLst>
      <p:ext uri="{BB962C8B-B14F-4D97-AF65-F5344CB8AC3E}">
        <p14:creationId xmlns:p14="http://schemas.microsoft.com/office/powerpoint/2010/main" val="181540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5">
            <a:extLst>
              <a:ext uri="{FF2B5EF4-FFF2-40B4-BE49-F238E27FC236}">
                <a16:creationId xmlns:a16="http://schemas.microsoft.com/office/drawing/2014/main" id="{75824B8B-B231-480A-9E80-6D446D1D9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57">
            <a:extLst>
              <a:ext uri="{FF2B5EF4-FFF2-40B4-BE49-F238E27FC236}">
                <a16:creationId xmlns:a16="http://schemas.microsoft.com/office/drawing/2014/main" id="{C43AF03E-5FC1-48B3-8CF2-01998C232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58548" y="0"/>
            <a:ext cx="7464980" cy="6858000"/>
          </a:xfrm>
          <a:custGeom>
            <a:avLst/>
            <a:gdLst>
              <a:gd name="connsiteX0" fmla="*/ 0 w 7464980"/>
              <a:gd name="connsiteY0" fmla="*/ 0 h 6858000"/>
              <a:gd name="connsiteX1" fmla="*/ 1624264 w 7464980"/>
              <a:gd name="connsiteY1" fmla="*/ 0 h 6858000"/>
              <a:gd name="connsiteX2" fmla="*/ 2171700 w 7464980"/>
              <a:gd name="connsiteY2" fmla="*/ 0 h 6858000"/>
              <a:gd name="connsiteX3" fmla="*/ 2794224 w 7464980"/>
              <a:gd name="connsiteY3" fmla="*/ 0 h 6858000"/>
              <a:gd name="connsiteX4" fmla="*/ 2860782 w 7464980"/>
              <a:gd name="connsiteY4" fmla="*/ 0 h 6858000"/>
              <a:gd name="connsiteX5" fmla="*/ 7446838 w 7464980"/>
              <a:gd name="connsiteY5" fmla="*/ 0 h 6858000"/>
              <a:gd name="connsiteX6" fmla="*/ 7437231 w 7464980"/>
              <a:gd name="connsiteY6" fmla="*/ 94814 h 6858000"/>
              <a:gd name="connsiteX7" fmla="*/ 7442282 w 7464980"/>
              <a:gd name="connsiteY7" fmla="*/ 421796 h 6858000"/>
              <a:gd name="connsiteX8" fmla="*/ 7446216 w 7464980"/>
              <a:gd name="connsiteY8" fmla="*/ 812192 h 6858000"/>
              <a:gd name="connsiteX9" fmla="*/ 7426545 w 7464980"/>
              <a:gd name="connsiteY9" fmla="*/ 1113642 h 6858000"/>
              <a:gd name="connsiteX10" fmla="*/ 7454338 w 7464980"/>
              <a:gd name="connsiteY10" fmla="*/ 1796708 h 6858000"/>
              <a:gd name="connsiteX11" fmla="*/ 7452689 w 7464980"/>
              <a:gd name="connsiteY11" fmla="*/ 2327333 h 6858000"/>
              <a:gd name="connsiteX12" fmla="*/ 7443551 w 7464980"/>
              <a:gd name="connsiteY12" fmla="*/ 2784280 h 6858000"/>
              <a:gd name="connsiteX13" fmla="*/ 7449008 w 7464980"/>
              <a:gd name="connsiteY13" fmla="*/ 2985458 h 6858000"/>
              <a:gd name="connsiteX14" fmla="*/ 7435302 w 7464980"/>
              <a:gd name="connsiteY14" fmla="*/ 3531096 h 6858000"/>
              <a:gd name="connsiteX15" fmla="*/ 7445835 w 7464980"/>
              <a:gd name="connsiteY15" fmla="*/ 4336830 h 6858000"/>
              <a:gd name="connsiteX16" fmla="*/ 7444947 w 7464980"/>
              <a:gd name="connsiteY16" fmla="*/ 5026893 h 6858000"/>
              <a:gd name="connsiteX17" fmla="*/ 7449262 w 7464980"/>
              <a:gd name="connsiteY17" fmla="*/ 5252632 h 6858000"/>
              <a:gd name="connsiteX18" fmla="*/ 7449262 w 7464980"/>
              <a:gd name="connsiteY18" fmla="*/ 5466282 h 6858000"/>
              <a:gd name="connsiteX19" fmla="*/ 7411187 w 7464980"/>
              <a:gd name="connsiteY19" fmla="*/ 6121225 h 6858000"/>
              <a:gd name="connsiteX20" fmla="*/ 7426643 w 7464980"/>
              <a:gd name="connsiteY20" fmla="*/ 6708907 h 6858000"/>
              <a:gd name="connsiteX21" fmla="*/ 7443936 w 7464980"/>
              <a:gd name="connsiteY21" fmla="*/ 6858000 h 6858000"/>
              <a:gd name="connsiteX22" fmla="*/ 2860782 w 7464980"/>
              <a:gd name="connsiteY22" fmla="*/ 6858000 h 6858000"/>
              <a:gd name="connsiteX23" fmla="*/ 2794224 w 7464980"/>
              <a:gd name="connsiteY23" fmla="*/ 6858000 h 6858000"/>
              <a:gd name="connsiteX24" fmla="*/ 2171700 w 7464980"/>
              <a:gd name="connsiteY24" fmla="*/ 6858000 h 6858000"/>
              <a:gd name="connsiteX25" fmla="*/ 1624264 w 7464980"/>
              <a:gd name="connsiteY25" fmla="*/ 6858000 h 6858000"/>
              <a:gd name="connsiteX26" fmla="*/ 0 w 7464980"/>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64980" h="6858000">
                <a:moveTo>
                  <a:pt x="0" y="0"/>
                </a:moveTo>
                <a:lnTo>
                  <a:pt x="1624264" y="0"/>
                </a:lnTo>
                <a:lnTo>
                  <a:pt x="2171700" y="0"/>
                </a:lnTo>
                <a:lnTo>
                  <a:pt x="2794224" y="0"/>
                </a:lnTo>
                <a:lnTo>
                  <a:pt x="2860782" y="0"/>
                </a:lnTo>
                <a:lnTo>
                  <a:pt x="7446838" y="0"/>
                </a:lnTo>
                <a:lnTo>
                  <a:pt x="7437231" y="94814"/>
                </a:lnTo>
                <a:cubicBezTo>
                  <a:pt x="7430384" y="203629"/>
                  <a:pt x="7435048" y="312712"/>
                  <a:pt x="7442282" y="421796"/>
                </a:cubicBezTo>
                <a:cubicBezTo>
                  <a:pt x="7453108" y="551656"/>
                  <a:pt x="7454428" y="682144"/>
                  <a:pt x="7446216" y="812192"/>
                </a:cubicBezTo>
                <a:cubicBezTo>
                  <a:pt x="7438221" y="912591"/>
                  <a:pt x="7429210" y="1012988"/>
                  <a:pt x="7426545" y="1113642"/>
                </a:cubicBezTo>
                <a:cubicBezTo>
                  <a:pt x="7420198" y="1342689"/>
                  <a:pt x="7439236" y="1569316"/>
                  <a:pt x="7454338" y="1796708"/>
                </a:cubicBezTo>
                <a:cubicBezTo>
                  <a:pt x="7466015" y="1973710"/>
                  <a:pt x="7471472" y="2150457"/>
                  <a:pt x="7452689" y="2327333"/>
                </a:cubicBezTo>
                <a:cubicBezTo>
                  <a:pt x="7436698" y="2479266"/>
                  <a:pt x="7428321" y="2631453"/>
                  <a:pt x="7443551" y="2784280"/>
                </a:cubicBezTo>
                <a:cubicBezTo>
                  <a:pt x="7450277" y="2851085"/>
                  <a:pt x="7457512" y="2918653"/>
                  <a:pt x="7449008" y="2985458"/>
                </a:cubicBezTo>
                <a:cubicBezTo>
                  <a:pt x="7426036" y="3167039"/>
                  <a:pt x="7429591" y="3349132"/>
                  <a:pt x="7435302" y="3531096"/>
                </a:cubicBezTo>
                <a:cubicBezTo>
                  <a:pt x="7443805" y="3799715"/>
                  <a:pt x="7457892" y="4067954"/>
                  <a:pt x="7445835" y="4336830"/>
                </a:cubicBezTo>
                <a:cubicBezTo>
                  <a:pt x="7435555" y="4566639"/>
                  <a:pt x="7452181" y="4796831"/>
                  <a:pt x="7444947" y="5026893"/>
                </a:cubicBezTo>
                <a:cubicBezTo>
                  <a:pt x="7442510" y="5102162"/>
                  <a:pt x="7443957" y="5177504"/>
                  <a:pt x="7449262" y="5252632"/>
                </a:cubicBezTo>
                <a:cubicBezTo>
                  <a:pt x="7455799" y="5323700"/>
                  <a:pt x="7455799" y="5395213"/>
                  <a:pt x="7449262" y="5466282"/>
                </a:cubicBezTo>
                <a:cubicBezTo>
                  <a:pt x="7424767" y="5683875"/>
                  <a:pt x="7414742" y="5902486"/>
                  <a:pt x="7411187" y="6121225"/>
                </a:cubicBezTo>
                <a:cubicBezTo>
                  <a:pt x="7407951" y="6317442"/>
                  <a:pt x="7409569" y="6513586"/>
                  <a:pt x="7426643" y="6708907"/>
                </a:cubicBezTo>
                <a:lnTo>
                  <a:pt x="7443936" y="6858000"/>
                </a:lnTo>
                <a:lnTo>
                  <a:pt x="2860782" y="6858000"/>
                </a:lnTo>
                <a:lnTo>
                  <a:pt x="2794224" y="6858000"/>
                </a:lnTo>
                <a:lnTo>
                  <a:pt x="2171700" y="6858000"/>
                </a:lnTo>
                <a:lnTo>
                  <a:pt x="1624264" y="6858000"/>
                </a:lnTo>
                <a:lnTo>
                  <a:pt x="0" y="6858000"/>
                </a:lnTo>
                <a:close/>
              </a:path>
            </a:pathLst>
          </a:custGeom>
          <a:solidFill>
            <a:srgbClr val="3B9EB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8C8E75-287E-1D04-7672-7BED936353D3}"/>
              </a:ext>
            </a:extLst>
          </p:cNvPr>
          <p:cNvSpPr>
            <a:spLocks noGrp="1"/>
          </p:cNvSpPr>
          <p:nvPr>
            <p:ph type="title"/>
          </p:nvPr>
        </p:nvSpPr>
        <p:spPr>
          <a:xfrm>
            <a:off x="5417191" y="329184"/>
            <a:ext cx="6241568" cy="1783080"/>
          </a:xfrm>
        </p:spPr>
        <p:txBody>
          <a:bodyPr anchor="b">
            <a:normAutofit/>
          </a:bodyPr>
          <a:lstStyle/>
          <a:p>
            <a:pPr>
              <a:lnSpc>
                <a:spcPct val="90000"/>
              </a:lnSpc>
            </a:pPr>
            <a:r>
              <a:rPr lang="en-ZA" sz="6100">
                <a:solidFill>
                  <a:schemeClr val="bg1"/>
                </a:solidFill>
              </a:rPr>
              <a:t>Code Snippets and Screenshots</a:t>
            </a:r>
          </a:p>
        </p:txBody>
      </p:sp>
      <p:sp>
        <p:nvSpPr>
          <p:cNvPr id="66"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60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08C22C-988C-C431-EDBC-B33F3C43583F}"/>
              </a:ext>
            </a:extLst>
          </p:cNvPr>
          <p:cNvSpPr>
            <a:spLocks noGrp="1"/>
          </p:cNvSpPr>
          <p:nvPr>
            <p:ph idx="1"/>
          </p:nvPr>
        </p:nvSpPr>
        <p:spPr>
          <a:xfrm>
            <a:off x="5417191" y="2706624"/>
            <a:ext cx="6241568" cy="3483864"/>
          </a:xfrm>
        </p:spPr>
        <p:txBody>
          <a:bodyPr>
            <a:normAutofit/>
          </a:bodyPr>
          <a:lstStyle/>
          <a:p>
            <a:r>
              <a:rPr lang="en-ZA" b="1">
                <a:solidFill>
                  <a:schemeClr val="bg1"/>
                </a:solidFill>
              </a:rPr>
              <a:t>Clicking on each book opens up its details in an overlay. On the overlay, users can see the title, author, and published date, and a summary of the book.</a:t>
            </a:r>
          </a:p>
        </p:txBody>
      </p:sp>
      <p:pic>
        <p:nvPicPr>
          <p:cNvPr id="5" name="Picture 4">
            <a:extLst>
              <a:ext uri="{FF2B5EF4-FFF2-40B4-BE49-F238E27FC236}">
                <a16:creationId xmlns:a16="http://schemas.microsoft.com/office/drawing/2014/main" id="{307C6B2C-3268-9E88-2EB5-47B6DD32D5E7}"/>
              </a:ext>
            </a:extLst>
          </p:cNvPr>
          <p:cNvPicPr>
            <a:picLocks noChangeAspect="1"/>
          </p:cNvPicPr>
          <p:nvPr/>
        </p:nvPicPr>
        <p:blipFill>
          <a:blip r:embed="rId2"/>
          <a:stretch>
            <a:fillRect/>
          </a:stretch>
        </p:blipFill>
        <p:spPr>
          <a:xfrm>
            <a:off x="363183" y="1355678"/>
            <a:ext cx="4014216" cy="87309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3C8C765-487D-58AC-D851-E24DC184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183" y="2706624"/>
            <a:ext cx="3995928" cy="2497455"/>
          </a:xfrm>
          <a:prstGeom prst="rect">
            <a:avLst/>
          </a:prstGeom>
        </p:spPr>
      </p:pic>
    </p:spTree>
    <p:extLst>
      <p:ext uri="{BB962C8B-B14F-4D97-AF65-F5344CB8AC3E}">
        <p14:creationId xmlns:p14="http://schemas.microsoft.com/office/powerpoint/2010/main" val="208924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11671EB-9B2E-4E39-94FF-2BA8B0B45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22FC64A3-62BF-47FB-A545-7A43E3653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6"/>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3B9EB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8C8E75-287E-1D04-7672-7BED936353D3}"/>
              </a:ext>
            </a:extLst>
          </p:cNvPr>
          <p:cNvSpPr>
            <a:spLocks noGrp="1"/>
          </p:cNvSpPr>
          <p:nvPr>
            <p:ph type="title"/>
          </p:nvPr>
        </p:nvSpPr>
        <p:spPr>
          <a:xfrm>
            <a:off x="630936" y="786384"/>
            <a:ext cx="3419856" cy="1600200"/>
          </a:xfrm>
        </p:spPr>
        <p:txBody>
          <a:bodyPr anchor="ctr">
            <a:normAutofit/>
          </a:bodyPr>
          <a:lstStyle/>
          <a:p>
            <a:r>
              <a:rPr lang="en-ZA" sz="4800">
                <a:solidFill>
                  <a:schemeClr val="bg1"/>
                </a:solidFill>
              </a:rPr>
              <a:t>Code Snippets and Screenshots</a:t>
            </a:r>
          </a:p>
        </p:txBody>
      </p:sp>
      <p:sp>
        <p:nvSpPr>
          <p:cNvPr id="4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08C22C-988C-C431-EDBC-B33F3C43583F}"/>
              </a:ext>
            </a:extLst>
          </p:cNvPr>
          <p:cNvSpPr>
            <a:spLocks noGrp="1"/>
          </p:cNvSpPr>
          <p:nvPr>
            <p:ph idx="1"/>
          </p:nvPr>
        </p:nvSpPr>
        <p:spPr>
          <a:xfrm>
            <a:off x="4654295" y="786384"/>
            <a:ext cx="6894576" cy="1600200"/>
          </a:xfrm>
        </p:spPr>
        <p:txBody>
          <a:bodyPr anchor="ctr">
            <a:noAutofit/>
          </a:bodyPr>
          <a:lstStyle/>
          <a:p>
            <a:r>
              <a:rPr lang="en-ZA" sz="2400" b="1" dirty="0">
                <a:solidFill>
                  <a:schemeClr val="bg1"/>
                </a:solidFill>
              </a:rPr>
              <a:t>Clicking on the search icon opens up the Filter overlay. On the overlay, ‘All authors’ and ‘All genres’ are selected by default and users can use text phrases or a key search term to narrow their search for books. They can also select an author or genre from their respective filter fields to search for books by either an author or genre.</a:t>
            </a:r>
          </a:p>
        </p:txBody>
      </p:sp>
      <p:pic>
        <p:nvPicPr>
          <p:cNvPr id="8" name="Picture 7" descr="A screenshot of a computer&#10;&#10;Description automatically generated">
            <a:extLst>
              <a:ext uri="{FF2B5EF4-FFF2-40B4-BE49-F238E27FC236}">
                <a16:creationId xmlns:a16="http://schemas.microsoft.com/office/drawing/2014/main" id="{96511CE0-2A7F-C104-4815-48436C32B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4" y="3111689"/>
            <a:ext cx="5303520" cy="3314700"/>
          </a:xfrm>
          <a:prstGeom prst="rect">
            <a:avLst/>
          </a:prstGeom>
        </p:spPr>
      </p:pic>
      <p:pic>
        <p:nvPicPr>
          <p:cNvPr id="4" name="Picture 3">
            <a:extLst>
              <a:ext uri="{FF2B5EF4-FFF2-40B4-BE49-F238E27FC236}">
                <a16:creationId xmlns:a16="http://schemas.microsoft.com/office/drawing/2014/main" id="{295E785E-5329-2AAE-6F5C-58350638B75E}"/>
              </a:ext>
            </a:extLst>
          </p:cNvPr>
          <p:cNvPicPr>
            <a:picLocks noChangeAspect="1"/>
          </p:cNvPicPr>
          <p:nvPr/>
        </p:nvPicPr>
        <p:blipFill>
          <a:blip r:embed="rId3"/>
          <a:stretch>
            <a:fillRect/>
          </a:stretch>
        </p:blipFill>
        <p:spPr>
          <a:xfrm>
            <a:off x="6245351" y="3688447"/>
            <a:ext cx="5303520" cy="2161184"/>
          </a:xfrm>
          <a:prstGeom prst="rect">
            <a:avLst/>
          </a:prstGeom>
        </p:spPr>
      </p:pic>
    </p:spTree>
    <p:extLst>
      <p:ext uri="{BB962C8B-B14F-4D97-AF65-F5344CB8AC3E}">
        <p14:creationId xmlns:p14="http://schemas.microsoft.com/office/powerpoint/2010/main" val="137639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68">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C8E75-287E-1D04-7672-7BED936353D3}"/>
              </a:ext>
            </a:extLst>
          </p:cNvPr>
          <p:cNvSpPr>
            <a:spLocks noGrp="1"/>
          </p:cNvSpPr>
          <p:nvPr>
            <p:ph type="title"/>
          </p:nvPr>
        </p:nvSpPr>
        <p:spPr>
          <a:xfrm>
            <a:off x="612648" y="365125"/>
            <a:ext cx="5295015" cy="2063808"/>
          </a:xfrm>
        </p:spPr>
        <p:txBody>
          <a:bodyPr anchor="b">
            <a:normAutofit/>
          </a:bodyPr>
          <a:lstStyle/>
          <a:p>
            <a:r>
              <a:rPr lang="en-ZA"/>
              <a:t>Code Snippets and Screenshots</a:t>
            </a:r>
          </a:p>
        </p:txBody>
      </p:sp>
      <p:pic>
        <p:nvPicPr>
          <p:cNvPr id="6" name="Picture 5" descr="A screenshot of a computer&#10;&#10;Description automatically generated">
            <a:extLst>
              <a:ext uri="{FF2B5EF4-FFF2-40B4-BE49-F238E27FC236}">
                <a16:creationId xmlns:a16="http://schemas.microsoft.com/office/drawing/2014/main" id="{78FCACD4-C41B-3466-FB85-25E0239A6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416" y="179781"/>
            <a:ext cx="4772160" cy="2982599"/>
          </a:xfrm>
          <a:prstGeom prst="rect">
            <a:avLst/>
          </a:prstGeom>
        </p:spPr>
      </p:pic>
      <p:pic>
        <p:nvPicPr>
          <p:cNvPr id="9" name="Picture 8">
            <a:extLst>
              <a:ext uri="{FF2B5EF4-FFF2-40B4-BE49-F238E27FC236}">
                <a16:creationId xmlns:a16="http://schemas.microsoft.com/office/drawing/2014/main" id="{1409BA2B-34C8-AA85-C516-DC6A8DDA8AA6}"/>
              </a:ext>
            </a:extLst>
          </p:cNvPr>
          <p:cNvPicPr>
            <a:picLocks noChangeAspect="1"/>
          </p:cNvPicPr>
          <p:nvPr/>
        </p:nvPicPr>
        <p:blipFill>
          <a:blip r:embed="rId3"/>
          <a:stretch>
            <a:fillRect/>
          </a:stretch>
        </p:blipFill>
        <p:spPr>
          <a:xfrm>
            <a:off x="6600690" y="4139787"/>
            <a:ext cx="4871138" cy="2362500"/>
          </a:xfrm>
          <a:prstGeom prst="rect">
            <a:avLst/>
          </a:prstGeom>
        </p:spPr>
      </p:pic>
      <p:sp>
        <p:nvSpPr>
          <p:cNvPr id="80" name="Rectangle 6">
            <a:extLst>
              <a:ext uri="{FF2B5EF4-FFF2-40B4-BE49-F238E27FC236}">
                <a16:creationId xmlns:a16="http://schemas.microsoft.com/office/drawing/2014/main" id="{35AD8443-F80F-481A-A3DE-89A2D0BA7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648" y="265475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B9EB1"/>
          </a:solidFill>
          <a:ln w="38100" cap="rnd">
            <a:solidFill>
              <a:srgbClr val="3B9E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08C22C-988C-C431-EDBC-B33F3C43583F}"/>
              </a:ext>
            </a:extLst>
          </p:cNvPr>
          <p:cNvSpPr>
            <a:spLocks noGrp="1"/>
          </p:cNvSpPr>
          <p:nvPr>
            <p:ph idx="1"/>
          </p:nvPr>
        </p:nvSpPr>
        <p:spPr>
          <a:xfrm>
            <a:off x="612648" y="2908005"/>
            <a:ext cx="5295015" cy="3268957"/>
          </a:xfrm>
        </p:spPr>
        <p:txBody>
          <a:bodyPr>
            <a:normAutofit/>
          </a:bodyPr>
          <a:lstStyle/>
          <a:p>
            <a:r>
              <a:rPr lang="en-ZA" b="1" dirty="0"/>
              <a:t>Clicking on the search icon opens up the Filter overlay. On the overlay, ‘All authors’ and ‘All genres’ are selected by default and users can use text phrases or a key search term to narrow their search for books. They can also select an author or genre from their respective filter fields to search for books by either an author or genre.</a:t>
            </a:r>
          </a:p>
        </p:txBody>
      </p:sp>
      <p:pic>
        <p:nvPicPr>
          <p:cNvPr id="7" name="Picture 6">
            <a:extLst>
              <a:ext uri="{FF2B5EF4-FFF2-40B4-BE49-F238E27FC236}">
                <a16:creationId xmlns:a16="http://schemas.microsoft.com/office/drawing/2014/main" id="{DDA92FF9-5851-D642-E163-B9E46F04EDB6}"/>
              </a:ext>
            </a:extLst>
          </p:cNvPr>
          <p:cNvPicPr>
            <a:picLocks noChangeAspect="1"/>
          </p:cNvPicPr>
          <p:nvPr/>
        </p:nvPicPr>
        <p:blipFill>
          <a:blip r:embed="rId4"/>
          <a:stretch>
            <a:fillRect/>
          </a:stretch>
        </p:blipFill>
        <p:spPr>
          <a:xfrm>
            <a:off x="6622287" y="3276447"/>
            <a:ext cx="4757289" cy="749273"/>
          </a:xfrm>
          <a:prstGeom prst="rect">
            <a:avLst/>
          </a:prstGeom>
        </p:spPr>
      </p:pic>
    </p:spTree>
    <p:extLst>
      <p:ext uri="{BB962C8B-B14F-4D97-AF65-F5344CB8AC3E}">
        <p14:creationId xmlns:p14="http://schemas.microsoft.com/office/powerpoint/2010/main" val="4257491288"/>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245</TotalTime>
  <Words>737</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The Hand Bold</vt:lpstr>
      <vt:lpstr>The Serif Hand Black</vt:lpstr>
      <vt:lpstr>SketchyVTI</vt:lpstr>
      <vt:lpstr>IWA19 Capstone Project</vt:lpstr>
      <vt:lpstr>Table of Content</vt:lpstr>
      <vt:lpstr>Project Overview</vt:lpstr>
      <vt:lpstr>Errors and fixes</vt:lpstr>
      <vt:lpstr>Challenges and solutions</vt:lpstr>
      <vt:lpstr>Code Snippets and Screenshots</vt:lpstr>
      <vt:lpstr>Code Snippets and Screenshots</vt:lpstr>
      <vt:lpstr>Code Snippets and Screenshots</vt:lpstr>
      <vt:lpstr>Code Snippets and Screenshots</vt:lpstr>
      <vt:lpstr>conclusion</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ITW_Capstone Project</dc:title>
  <dc:creator>Legodi, M. (Malebo)</dc:creator>
  <cp:lastModifiedBy>Legodi, M. (Malebo)</cp:lastModifiedBy>
  <cp:revision>1</cp:revision>
  <dcterms:created xsi:type="dcterms:W3CDTF">2023-06-07T12:20:59Z</dcterms:created>
  <dcterms:modified xsi:type="dcterms:W3CDTF">2023-09-08T21:56:03Z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b3ff2d6-7c2c-441b-97b8-52c111077da7_Enabled">
    <vt:lpwstr>true</vt:lpwstr>
  </property>
  <property fmtid="{D5CDD505-2E9C-101B-9397-08002B2CF9AE}" pid="3" name="MSIP_Label_fb3ff2d6-7c2c-441b-97b8-52c111077da7_SetDate">
    <vt:lpwstr>2023-06-07T12:20:59Z</vt:lpwstr>
  </property>
  <property fmtid="{D5CDD505-2E9C-101B-9397-08002B2CF9AE}" pid="4" name="MSIP_Label_fb3ff2d6-7c2c-441b-97b8-52c111077da7_Method">
    <vt:lpwstr>Standard</vt:lpwstr>
  </property>
  <property fmtid="{D5CDD505-2E9C-101B-9397-08002B2CF9AE}" pid="5" name="MSIP_Label_fb3ff2d6-7c2c-441b-97b8-52c111077da7_Name">
    <vt:lpwstr>fb3ff2d6-7c2c-441b-97b8-52c111077da7</vt:lpwstr>
  </property>
  <property fmtid="{D5CDD505-2E9C-101B-9397-08002B2CF9AE}" pid="6" name="MSIP_Label_fb3ff2d6-7c2c-441b-97b8-52c111077da7_SiteId">
    <vt:lpwstr>0b1d23d8-10d1-4093-8cb7-fd0bb32f81e1</vt:lpwstr>
  </property>
  <property fmtid="{D5CDD505-2E9C-101B-9397-08002B2CF9AE}" pid="7" name="MSIP_Label_fb3ff2d6-7c2c-441b-97b8-52c111077da7_ActionId">
    <vt:lpwstr>2ff2888c-3a7e-4f01-be5b-9a8da2885899</vt:lpwstr>
  </property>
  <property fmtid="{D5CDD505-2E9C-101B-9397-08002B2CF9AE}" pid="8" name="MSIP_Label_fb3ff2d6-7c2c-441b-97b8-52c111077da7_ContentBits">
    <vt:lpwstr>0</vt:lpwstr>
  </property>
</Properties>
</file>