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  <p:embeddedFont>
      <p:font typeface="Poppins"/>
      <p:regular r:id="rId21"/>
      <p:bold r:id="rId22"/>
      <p:italic r:id="rId23"/>
      <p:boldItalic r:id="rId24"/>
    </p:embeddedFont>
    <p:embeddedFont>
      <p:font typeface="Poppins SemiBold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22" Type="http://schemas.openxmlformats.org/officeDocument/2006/relationships/font" Target="fonts/Poppins-bold.fntdata"/><Relationship Id="rId21" Type="http://schemas.openxmlformats.org/officeDocument/2006/relationships/font" Target="fonts/Poppins-regular.fntdata"/><Relationship Id="rId24" Type="http://schemas.openxmlformats.org/officeDocument/2006/relationships/font" Target="fonts/Poppins-boldItalic.fntdata"/><Relationship Id="rId23" Type="http://schemas.openxmlformats.org/officeDocument/2006/relationships/font" Target="fonts/Poppi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SemiBold-bold.fntdata"/><Relationship Id="rId25" Type="http://schemas.openxmlformats.org/officeDocument/2006/relationships/font" Target="fonts/PoppinsSemiBold-regular.fntdata"/><Relationship Id="rId28" Type="http://schemas.openxmlformats.org/officeDocument/2006/relationships/font" Target="fonts/PoppinsSemiBold-boldItalic.fntdata"/><Relationship Id="rId27" Type="http://schemas.openxmlformats.org/officeDocument/2006/relationships/font" Target="fonts/PoppinsSemiBol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19" Type="http://schemas.openxmlformats.org/officeDocument/2006/relationships/font" Target="fonts/Lato-italic.fntdata"/><Relationship Id="rId1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7d869804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7d869804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7d869804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7d869804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7d869804f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7d869804f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7d869804f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7d869804f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7d869804f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7d869804f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7d869804f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7d869804f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ourworldindata.org/covid-dat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3000">
                <a:latin typeface="Poppins"/>
                <a:ea typeface="Poppins"/>
                <a:cs typeface="Poppins"/>
                <a:sym typeface="Poppins"/>
              </a:rPr>
              <a:t>COVID-19 Global Data Tracker</a:t>
            </a:r>
            <a:endParaRPr b="1" sz="30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Malehek Yik Bol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2688">
                <a:latin typeface="Poppins SemiBold"/>
                <a:ea typeface="Poppins SemiBold"/>
                <a:cs typeface="Poppins SemiBold"/>
                <a:sym typeface="Poppins SemiBold"/>
              </a:rPr>
              <a:t>Data Collection</a:t>
            </a:r>
            <a:endParaRPr sz="2688"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rPr>
              <a:t>I downloaded the 'owid-covid-data.csv' dataset from the </a:t>
            </a:r>
            <a:r>
              <a:rPr lang="en" sz="14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World in Data </a:t>
            </a:r>
            <a:r>
              <a:rPr lang="en" sz="1400">
                <a:solidFill>
                  <a:srgbClr val="CCCCCC"/>
                </a:solidFill>
                <a:latin typeface="Poppins"/>
                <a:ea typeface="Poppins"/>
                <a:cs typeface="Poppins"/>
                <a:sym typeface="Poppins"/>
              </a:rPr>
              <a:t>website.</a:t>
            </a:r>
            <a:endParaRPr sz="1400">
              <a:solidFill>
                <a:srgbClr val="CCCCCC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SemiBold"/>
                <a:ea typeface="Poppins SemiBold"/>
                <a:cs typeface="Poppins SemiBold"/>
                <a:sym typeface="Poppins SemiBold"/>
              </a:rPr>
              <a:t>Data Loading &amp; Exploration</a:t>
            </a:r>
            <a:endParaRPr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1F1F1F"/>
                </a:highlight>
                <a:latin typeface="Poppins"/>
                <a:ea typeface="Poppins"/>
                <a:cs typeface="Poppins"/>
                <a:sym typeface="Poppins"/>
              </a:rPr>
              <a:t>I used pandas to load the dataset with `read_csv()`. Explore the dataset structure using `df.columns`, `df.head()`, and `df.isnull().sum()`.</a:t>
            </a:r>
            <a:endParaRPr sz="1400">
              <a:highlight>
                <a:srgbClr val="1F1F1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8" name="Google Shape;148;p15" title="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7175" y="2150900"/>
            <a:ext cx="5749651" cy="29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SemiBold"/>
                <a:ea typeface="Poppins SemiBold"/>
                <a:cs typeface="Poppins SemiBold"/>
                <a:sym typeface="Poppins SemiBold"/>
              </a:rPr>
              <a:t>Data Cleaning</a:t>
            </a:r>
            <a:endParaRPr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1F1F1F"/>
                </a:highlight>
                <a:latin typeface="Poppins"/>
                <a:ea typeface="Poppins"/>
                <a:cs typeface="Poppins"/>
                <a:sym typeface="Poppins"/>
              </a:rPr>
              <a:t>I filtered countries of interest, dropped rows with missing critical values, converted the date column to datetime, and handled missing numeric values using `fillna()`.</a:t>
            </a:r>
            <a:endParaRPr sz="1400">
              <a:highlight>
                <a:srgbClr val="1F1F1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SemiBold"/>
                <a:ea typeface="Poppins SemiBold"/>
                <a:cs typeface="Poppins SemiBold"/>
                <a:sym typeface="Poppins SemiBold"/>
              </a:rPr>
              <a:t>Exploratory Data Analysis (EDA)</a:t>
            </a:r>
            <a:endParaRPr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160" name="Google Shape;160;p17" title="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736" y="1307850"/>
            <a:ext cx="6530525" cy="3684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SemiBold"/>
                <a:ea typeface="Poppins SemiBold"/>
                <a:cs typeface="Poppins SemiBold"/>
                <a:sym typeface="Poppins SemiBold"/>
              </a:rPr>
              <a:t>Visualizing Vaccination Progress</a:t>
            </a:r>
            <a:endParaRPr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166" name="Google Shape;166;p18" title="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275" y="1446675"/>
            <a:ext cx="6339338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SemiBold"/>
                <a:ea typeface="Poppins SemiBold"/>
                <a:cs typeface="Poppins SemiBold"/>
                <a:sym typeface="Poppins SemiBold"/>
              </a:rPr>
              <a:t>Choropleth Map</a:t>
            </a:r>
            <a:endParaRPr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172" name="Google Shape;172;p19" title="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2300" y="1307850"/>
            <a:ext cx="4599398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