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3.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45.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74" r:id="rId2"/>
  </p:sldMasterIdLst>
  <p:notesMasterIdLst>
    <p:notesMasterId r:id="rId73"/>
  </p:notesMasterIdLst>
  <p:sldIdLst>
    <p:sldId id="256" r:id="rId3"/>
    <p:sldId id="257" r:id="rId4"/>
    <p:sldId id="266" r:id="rId5"/>
    <p:sldId id="260" r:id="rId6"/>
    <p:sldId id="271" r:id="rId7"/>
    <p:sldId id="278" r:id="rId8"/>
    <p:sldId id="265" r:id="rId9"/>
    <p:sldId id="289" r:id="rId10"/>
    <p:sldId id="276" r:id="rId11"/>
    <p:sldId id="286" r:id="rId12"/>
    <p:sldId id="287" r:id="rId13"/>
    <p:sldId id="288" r:id="rId14"/>
    <p:sldId id="291" r:id="rId15"/>
    <p:sldId id="285" r:id="rId16"/>
    <p:sldId id="263" r:id="rId17"/>
    <p:sldId id="284" r:id="rId18"/>
    <p:sldId id="275" r:id="rId19"/>
    <p:sldId id="280" r:id="rId20"/>
    <p:sldId id="292" r:id="rId21"/>
    <p:sldId id="270" r:id="rId22"/>
    <p:sldId id="293" r:id="rId23"/>
    <p:sldId id="272" r:id="rId24"/>
    <p:sldId id="273" r:id="rId25"/>
    <p:sldId id="274" r:id="rId26"/>
    <p:sldId id="339" r:id="rId27"/>
    <p:sldId id="294" r:id="rId28"/>
    <p:sldId id="279" r:id="rId29"/>
    <p:sldId id="277" r:id="rId30"/>
    <p:sldId id="295" r:id="rId31"/>
    <p:sldId id="340" r:id="rId32"/>
    <p:sldId id="262" r:id="rId33"/>
    <p:sldId id="296" r:id="rId34"/>
    <p:sldId id="264" r:id="rId35"/>
    <p:sldId id="297" r:id="rId36"/>
    <p:sldId id="298" r:id="rId37"/>
    <p:sldId id="299" r:id="rId38"/>
    <p:sldId id="300" r:id="rId39"/>
    <p:sldId id="326" r:id="rId40"/>
    <p:sldId id="327" r:id="rId41"/>
    <p:sldId id="328" r:id="rId42"/>
    <p:sldId id="329" r:id="rId43"/>
    <p:sldId id="330" r:id="rId44"/>
    <p:sldId id="331" r:id="rId45"/>
    <p:sldId id="332" r:id="rId46"/>
    <p:sldId id="333" r:id="rId47"/>
    <p:sldId id="334" r:id="rId48"/>
    <p:sldId id="269" r:id="rId49"/>
    <p:sldId id="261" r:id="rId50"/>
    <p:sldId id="319" r:id="rId51"/>
    <p:sldId id="338" r:id="rId52"/>
    <p:sldId id="337" r:id="rId53"/>
    <p:sldId id="324" r:id="rId54"/>
    <p:sldId id="323" r:id="rId55"/>
    <p:sldId id="322" r:id="rId56"/>
    <p:sldId id="321" r:id="rId57"/>
    <p:sldId id="320" r:id="rId58"/>
    <p:sldId id="317" r:id="rId59"/>
    <p:sldId id="318" r:id="rId60"/>
    <p:sldId id="335" r:id="rId61"/>
    <p:sldId id="268" r:id="rId62"/>
    <p:sldId id="341" r:id="rId63"/>
    <p:sldId id="258" r:id="rId64"/>
    <p:sldId id="310" r:id="rId65"/>
    <p:sldId id="311" r:id="rId66"/>
    <p:sldId id="312" r:id="rId67"/>
    <p:sldId id="313" r:id="rId68"/>
    <p:sldId id="314" r:id="rId69"/>
    <p:sldId id="315" r:id="rId70"/>
    <p:sldId id="259" r:id="rId71"/>
    <p:sldId id="316"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86" autoAdjust="0"/>
    <p:restoredTop sz="85664" autoAdjust="0"/>
  </p:normalViewPr>
  <p:slideViewPr>
    <p:cSldViewPr snapToGrid="0">
      <p:cViewPr varScale="1">
        <p:scale>
          <a:sx n="84" d="100"/>
          <a:sy n="84" d="100"/>
        </p:scale>
        <p:origin x="39"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15.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ata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svg"/></Relationships>
</file>

<file path=ppt/diagrams/_rels/data17.xml.rels><?xml version="1.0" encoding="UTF-8" standalone="yes"?>
<Relationships xmlns="http://schemas.openxmlformats.org/package/2006/relationships"><Relationship Id="rId8" Type="http://schemas.openxmlformats.org/officeDocument/2006/relationships/image" Target="../media/image59.sv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svg"/><Relationship Id="rId1" Type="http://schemas.openxmlformats.org/officeDocument/2006/relationships/image" Target="../media/image52.png"/><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55.svg"/></Relationships>
</file>

<file path=ppt/diagrams/_rels/data18.xml.rels><?xml version="1.0" encoding="UTF-8" standalone="yes"?>
<Relationships xmlns="http://schemas.openxmlformats.org/package/2006/relationships"><Relationship Id="rId8" Type="http://schemas.openxmlformats.org/officeDocument/2006/relationships/image" Target="../media/image67.sv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svg"/><Relationship Id="rId1" Type="http://schemas.openxmlformats.org/officeDocument/2006/relationships/image" Target="../media/image60.png"/><Relationship Id="rId6" Type="http://schemas.openxmlformats.org/officeDocument/2006/relationships/image" Target="../media/image65.svg"/><Relationship Id="rId5" Type="http://schemas.openxmlformats.org/officeDocument/2006/relationships/image" Target="../media/image64.png"/><Relationship Id="rId4" Type="http://schemas.openxmlformats.org/officeDocument/2006/relationships/image" Target="../media/image63.svg"/></Relationships>
</file>

<file path=ppt/diagrams/_rels/data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svg"/></Relationships>
</file>

<file path=ppt/diagrams/_rels/data2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svg"/><Relationship Id="rId1" Type="http://schemas.openxmlformats.org/officeDocument/2006/relationships/image" Target="../media/image70.png"/><Relationship Id="rId6" Type="http://schemas.openxmlformats.org/officeDocument/2006/relationships/image" Target="../media/image75.svg"/><Relationship Id="rId5" Type="http://schemas.openxmlformats.org/officeDocument/2006/relationships/image" Target="../media/image74.png"/><Relationship Id="rId4" Type="http://schemas.openxmlformats.org/officeDocument/2006/relationships/image" Target="../media/image73.svg"/></Relationships>
</file>

<file path=ppt/diagrams/_rels/data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5.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svg"/></Relationships>
</file>

<file path=ppt/diagrams/_rels/drawing17.xml.rels><?xml version="1.0" encoding="UTF-8" standalone="yes"?>
<Relationships xmlns="http://schemas.openxmlformats.org/package/2006/relationships"><Relationship Id="rId8" Type="http://schemas.openxmlformats.org/officeDocument/2006/relationships/image" Target="../media/image59.sv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svg"/><Relationship Id="rId1" Type="http://schemas.openxmlformats.org/officeDocument/2006/relationships/image" Target="../media/image52.png"/><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55.svg"/></Relationships>
</file>

<file path=ppt/diagrams/_rels/drawing18.xml.rels><?xml version="1.0" encoding="UTF-8" standalone="yes"?>
<Relationships xmlns="http://schemas.openxmlformats.org/package/2006/relationships"><Relationship Id="rId8" Type="http://schemas.openxmlformats.org/officeDocument/2006/relationships/image" Target="../media/image67.sv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svg"/><Relationship Id="rId1" Type="http://schemas.openxmlformats.org/officeDocument/2006/relationships/image" Target="../media/image60.png"/><Relationship Id="rId6" Type="http://schemas.openxmlformats.org/officeDocument/2006/relationships/image" Target="../media/image65.svg"/><Relationship Id="rId5" Type="http://schemas.openxmlformats.org/officeDocument/2006/relationships/image" Target="../media/image64.png"/><Relationship Id="rId4" Type="http://schemas.openxmlformats.org/officeDocument/2006/relationships/image" Target="../media/image63.svg"/></Relationships>
</file>

<file path=ppt/diagrams/_rels/drawing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svg"/></Relationships>
</file>

<file path=ppt/diagrams/_rels/drawing2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svg"/><Relationship Id="rId1" Type="http://schemas.openxmlformats.org/officeDocument/2006/relationships/image" Target="../media/image70.png"/><Relationship Id="rId6" Type="http://schemas.openxmlformats.org/officeDocument/2006/relationships/image" Target="../media/image75.svg"/><Relationship Id="rId5" Type="http://schemas.openxmlformats.org/officeDocument/2006/relationships/image" Target="../media/image74.png"/><Relationship Id="rId4" Type="http://schemas.openxmlformats.org/officeDocument/2006/relationships/image" Target="../media/image7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5A3833-9474-47C0-91E6-B568F47192B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2B77C35-1E41-4890-8F70-CAC386D11831}">
      <dgm:prSet/>
      <dgm:spPr/>
      <dgm:t>
        <a:bodyPr/>
        <a:lstStyle/>
        <a:p>
          <a:pPr>
            <a:lnSpc>
              <a:spcPct val="100000"/>
            </a:lnSpc>
          </a:pPr>
          <a:r>
            <a:rPr lang="de-DE" dirty="0">
              <a:solidFill>
                <a:schemeClr val="bg1"/>
              </a:solidFill>
              <a:latin typeface="gg sans"/>
            </a:rPr>
            <a:t>Historischer Hintergrund und Notwendigkeit von Version Control</a:t>
          </a:r>
          <a:endParaRPr lang="en-US" dirty="0">
            <a:solidFill>
              <a:schemeClr val="bg1"/>
            </a:solidFill>
            <a:latin typeface="gg sans"/>
          </a:endParaRPr>
        </a:p>
      </dgm:t>
    </dgm:pt>
    <dgm:pt modelId="{7A715755-9E71-482B-BD6C-44FC8D654B98}" type="parTrans" cxnId="{C6F061E9-FCBB-44FC-9D0F-6C9DC39FB76F}">
      <dgm:prSet/>
      <dgm:spPr/>
      <dgm:t>
        <a:bodyPr/>
        <a:lstStyle/>
        <a:p>
          <a:endParaRPr lang="en-US"/>
        </a:p>
      </dgm:t>
    </dgm:pt>
    <dgm:pt modelId="{7F22BF7F-D655-4965-A857-30A078200BE1}" type="sibTrans" cxnId="{C6F061E9-FCBB-44FC-9D0F-6C9DC39FB76F}">
      <dgm:prSet/>
      <dgm:spPr/>
      <dgm:t>
        <a:bodyPr/>
        <a:lstStyle/>
        <a:p>
          <a:endParaRPr lang="en-US"/>
        </a:p>
      </dgm:t>
    </dgm:pt>
    <dgm:pt modelId="{0BC37EDA-F308-4066-92D9-4216BCA519E2}">
      <dgm:prSet/>
      <dgm:spPr/>
      <dgm:t>
        <a:bodyPr/>
        <a:lstStyle/>
        <a:p>
          <a:pPr>
            <a:lnSpc>
              <a:spcPct val="100000"/>
            </a:lnSpc>
          </a:pPr>
          <a:r>
            <a:rPr lang="de-DE" dirty="0">
              <a:solidFill>
                <a:schemeClr val="bg1"/>
              </a:solidFill>
              <a:latin typeface="gg sans"/>
            </a:rPr>
            <a:t>Grundlagen von Version Control</a:t>
          </a:r>
          <a:endParaRPr lang="en-US" dirty="0">
            <a:solidFill>
              <a:schemeClr val="bg1"/>
            </a:solidFill>
            <a:latin typeface="gg sans"/>
          </a:endParaRPr>
        </a:p>
      </dgm:t>
    </dgm:pt>
    <dgm:pt modelId="{C87EE525-36DB-4FDF-9E35-061C95B0DD9E}" type="parTrans" cxnId="{E8693D4F-A0FD-40B2-9D0C-9EB28975E469}">
      <dgm:prSet/>
      <dgm:spPr/>
      <dgm:t>
        <a:bodyPr/>
        <a:lstStyle/>
        <a:p>
          <a:endParaRPr lang="en-US"/>
        </a:p>
      </dgm:t>
    </dgm:pt>
    <dgm:pt modelId="{E1B11348-5300-47CE-9F56-A803B85D8334}" type="sibTrans" cxnId="{E8693D4F-A0FD-40B2-9D0C-9EB28975E469}">
      <dgm:prSet/>
      <dgm:spPr/>
      <dgm:t>
        <a:bodyPr/>
        <a:lstStyle/>
        <a:p>
          <a:endParaRPr lang="en-US"/>
        </a:p>
      </dgm:t>
    </dgm:pt>
    <dgm:pt modelId="{F777EF20-623B-48AE-8E75-962A5C4E4D3F}" type="pres">
      <dgm:prSet presAssocID="{CE5A3833-9474-47C0-91E6-B568F47192B6}" presName="root" presStyleCnt="0">
        <dgm:presLayoutVars>
          <dgm:dir/>
          <dgm:resizeHandles val="exact"/>
        </dgm:presLayoutVars>
      </dgm:prSet>
      <dgm:spPr/>
    </dgm:pt>
    <dgm:pt modelId="{A0739EB1-DDDE-4525-8994-EDAA339BB1A3}" type="pres">
      <dgm:prSet presAssocID="{42B77C35-1E41-4890-8F70-CAC386D11831}" presName="compNode" presStyleCnt="0"/>
      <dgm:spPr/>
    </dgm:pt>
    <dgm:pt modelId="{DD77CEBC-8E04-4016-B2DC-2236B2983D5C}" type="pres">
      <dgm:prSet presAssocID="{42B77C35-1E41-4890-8F70-CAC386D11831}" presName="bgRect" presStyleLbl="bgShp" presStyleIdx="0" presStyleCnt="2"/>
      <dgm:spPr/>
    </dgm:pt>
    <dgm:pt modelId="{08DE9A19-B491-495A-B4F3-3AE5A0CCB231}" type="pres">
      <dgm:prSet presAssocID="{42B77C35-1E41-4890-8F70-CAC386D1183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äkchen"/>
        </a:ext>
      </dgm:extLst>
    </dgm:pt>
    <dgm:pt modelId="{4CBF19A3-98F7-483F-BDA5-662FFA6119AC}" type="pres">
      <dgm:prSet presAssocID="{42B77C35-1E41-4890-8F70-CAC386D11831}" presName="spaceRect" presStyleCnt="0"/>
      <dgm:spPr/>
    </dgm:pt>
    <dgm:pt modelId="{D78BC0ED-EAA4-4A18-9D06-86F1546CB9E6}" type="pres">
      <dgm:prSet presAssocID="{42B77C35-1E41-4890-8F70-CAC386D11831}" presName="parTx" presStyleLbl="revTx" presStyleIdx="0" presStyleCnt="2">
        <dgm:presLayoutVars>
          <dgm:chMax val="0"/>
          <dgm:chPref val="0"/>
        </dgm:presLayoutVars>
      </dgm:prSet>
      <dgm:spPr/>
    </dgm:pt>
    <dgm:pt modelId="{66871FA6-919F-42F6-AB3A-CAABA6574BDA}" type="pres">
      <dgm:prSet presAssocID="{7F22BF7F-D655-4965-A857-30A078200BE1}" presName="sibTrans" presStyleCnt="0"/>
      <dgm:spPr/>
    </dgm:pt>
    <dgm:pt modelId="{F6B44286-929D-4F9E-A2D5-B9CB98691699}" type="pres">
      <dgm:prSet presAssocID="{0BC37EDA-F308-4066-92D9-4216BCA519E2}" presName="compNode" presStyleCnt="0"/>
      <dgm:spPr/>
    </dgm:pt>
    <dgm:pt modelId="{7726EBC4-0DE1-427E-95B8-8DC9A7949570}" type="pres">
      <dgm:prSet presAssocID="{0BC37EDA-F308-4066-92D9-4216BCA519E2}" presName="bgRect" presStyleLbl="bgShp" presStyleIdx="1" presStyleCnt="2" custLinFactNeighborX="-360" custLinFactNeighborY="178"/>
      <dgm:spPr/>
    </dgm:pt>
    <dgm:pt modelId="{08DDE5DB-5A07-464B-B000-432A6C7FF0B8}" type="pres">
      <dgm:prSet presAssocID="{0BC37EDA-F308-4066-92D9-4216BCA519E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kument"/>
        </a:ext>
      </dgm:extLst>
    </dgm:pt>
    <dgm:pt modelId="{BC5B539B-0C8F-483A-A163-DA8FD6A7B9FF}" type="pres">
      <dgm:prSet presAssocID="{0BC37EDA-F308-4066-92D9-4216BCA519E2}" presName="spaceRect" presStyleCnt="0"/>
      <dgm:spPr/>
    </dgm:pt>
    <dgm:pt modelId="{149ED2CA-A41E-44CD-B7CA-FCC8F22DCF07}" type="pres">
      <dgm:prSet presAssocID="{0BC37EDA-F308-4066-92D9-4216BCA519E2}" presName="parTx" presStyleLbl="revTx" presStyleIdx="1" presStyleCnt="2">
        <dgm:presLayoutVars>
          <dgm:chMax val="0"/>
          <dgm:chPref val="0"/>
        </dgm:presLayoutVars>
      </dgm:prSet>
      <dgm:spPr/>
    </dgm:pt>
  </dgm:ptLst>
  <dgm:cxnLst>
    <dgm:cxn modelId="{7BB18919-B40A-460B-B784-928B6129301A}" type="presOf" srcId="{42B77C35-1E41-4890-8F70-CAC386D11831}" destId="{D78BC0ED-EAA4-4A18-9D06-86F1546CB9E6}" srcOrd="0" destOrd="0" presId="urn:microsoft.com/office/officeart/2018/2/layout/IconVerticalSolidList"/>
    <dgm:cxn modelId="{93791840-1904-4A80-82F3-F5896AC7712F}" type="presOf" srcId="{0BC37EDA-F308-4066-92D9-4216BCA519E2}" destId="{149ED2CA-A41E-44CD-B7CA-FCC8F22DCF07}" srcOrd="0" destOrd="0" presId="urn:microsoft.com/office/officeart/2018/2/layout/IconVerticalSolidList"/>
    <dgm:cxn modelId="{E8693D4F-A0FD-40B2-9D0C-9EB28975E469}" srcId="{CE5A3833-9474-47C0-91E6-B568F47192B6}" destId="{0BC37EDA-F308-4066-92D9-4216BCA519E2}" srcOrd="1" destOrd="0" parTransId="{C87EE525-36DB-4FDF-9E35-061C95B0DD9E}" sibTransId="{E1B11348-5300-47CE-9F56-A803B85D8334}"/>
    <dgm:cxn modelId="{5E1DFCB9-2792-441C-90E3-DF4DF009846B}" type="presOf" srcId="{CE5A3833-9474-47C0-91E6-B568F47192B6}" destId="{F777EF20-623B-48AE-8E75-962A5C4E4D3F}" srcOrd="0" destOrd="0" presId="urn:microsoft.com/office/officeart/2018/2/layout/IconVerticalSolidList"/>
    <dgm:cxn modelId="{C6F061E9-FCBB-44FC-9D0F-6C9DC39FB76F}" srcId="{CE5A3833-9474-47C0-91E6-B568F47192B6}" destId="{42B77C35-1E41-4890-8F70-CAC386D11831}" srcOrd="0" destOrd="0" parTransId="{7A715755-9E71-482B-BD6C-44FC8D654B98}" sibTransId="{7F22BF7F-D655-4965-A857-30A078200BE1}"/>
    <dgm:cxn modelId="{8233E682-FC24-4A56-9F5C-1C9EBCE1D5E6}" type="presParOf" srcId="{F777EF20-623B-48AE-8E75-962A5C4E4D3F}" destId="{A0739EB1-DDDE-4525-8994-EDAA339BB1A3}" srcOrd="0" destOrd="0" presId="urn:microsoft.com/office/officeart/2018/2/layout/IconVerticalSolidList"/>
    <dgm:cxn modelId="{57FF5104-52B6-4662-85D3-3B416ABFE65F}" type="presParOf" srcId="{A0739EB1-DDDE-4525-8994-EDAA339BB1A3}" destId="{DD77CEBC-8E04-4016-B2DC-2236B2983D5C}" srcOrd="0" destOrd="0" presId="urn:microsoft.com/office/officeart/2018/2/layout/IconVerticalSolidList"/>
    <dgm:cxn modelId="{9819EE05-199A-465B-A170-3651120F2B15}" type="presParOf" srcId="{A0739EB1-DDDE-4525-8994-EDAA339BB1A3}" destId="{08DE9A19-B491-495A-B4F3-3AE5A0CCB231}" srcOrd="1" destOrd="0" presId="urn:microsoft.com/office/officeart/2018/2/layout/IconVerticalSolidList"/>
    <dgm:cxn modelId="{3A401518-2992-49D4-81F8-79BF1172C7F0}" type="presParOf" srcId="{A0739EB1-DDDE-4525-8994-EDAA339BB1A3}" destId="{4CBF19A3-98F7-483F-BDA5-662FFA6119AC}" srcOrd="2" destOrd="0" presId="urn:microsoft.com/office/officeart/2018/2/layout/IconVerticalSolidList"/>
    <dgm:cxn modelId="{7AFC5433-5EA7-4BFE-B603-ADFB533A6A43}" type="presParOf" srcId="{A0739EB1-DDDE-4525-8994-EDAA339BB1A3}" destId="{D78BC0ED-EAA4-4A18-9D06-86F1546CB9E6}" srcOrd="3" destOrd="0" presId="urn:microsoft.com/office/officeart/2018/2/layout/IconVerticalSolidList"/>
    <dgm:cxn modelId="{617B9E77-C0AE-4D31-BD1E-2914B4580700}" type="presParOf" srcId="{F777EF20-623B-48AE-8E75-962A5C4E4D3F}" destId="{66871FA6-919F-42F6-AB3A-CAABA6574BDA}" srcOrd="1" destOrd="0" presId="urn:microsoft.com/office/officeart/2018/2/layout/IconVerticalSolidList"/>
    <dgm:cxn modelId="{4D2D9C00-78AA-452E-8BDE-25F240255B26}" type="presParOf" srcId="{F777EF20-623B-48AE-8E75-962A5C4E4D3F}" destId="{F6B44286-929D-4F9E-A2D5-B9CB98691699}" srcOrd="2" destOrd="0" presId="urn:microsoft.com/office/officeart/2018/2/layout/IconVerticalSolidList"/>
    <dgm:cxn modelId="{937127C9-C199-41C2-AFA4-F9F525026693}" type="presParOf" srcId="{F6B44286-929D-4F9E-A2D5-B9CB98691699}" destId="{7726EBC4-0DE1-427E-95B8-8DC9A7949570}" srcOrd="0" destOrd="0" presId="urn:microsoft.com/office/officeart/2018/2/layout/IconVerticalSolidList"/>
    <dgm:cxn modelId="{844CCBC7-77A8-462B-9293-8CA40E74EE8D}" type="presParOf" srcId="{F6B44286-929D-4F9E-A2D5-B9CB98691699}" destId="{08DDE5DB-5A07-464B-B000-432A6C7FF0B8}" srcOrd="1" destOrd="0" presId="urn:microsoft.com/office/officeart/2018/2/layout/IconVerticalSolidList"/>
    <dgm:cxn modelId="{C638CFC2-46E6-4915-846B-92FE5399E072}" type="presParOf" srcId="{F6B44286-929D-4F9E-A2D5-B9CB98691699}" destId="{BC5B539B-0C8F-483A-A163-DA8FD6A7B9FF}" srcOrd="2" destOrd="0" presId="urn:microsoft.com/office/officeart/2018/2/layout/IconVerticalSolidList"/>
    <dgm:cxn modelId="{B006C823-FC58-415E-BDF8-76E98147DBF0}" type="presParOf" srcId="{F6B44286-929D-4F9E-A2D5-B9CB98691699}" destId="{149ED2CA-A41E-44CD-B7CA-FCC8F22DCF0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84E0175-D002-4158-92C8-1FD88062D5E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1B87675-E7FF-4B93-B010-5A87F5B116AA}">
      <dgm:prSet/>
      <dgm:spPr/>
      <dgm:t>
        <a:bodyPr/>
        <a:lstStyle/>
        <a:p>
          <a:r>
            <a:rPr lang="de-DE" b="1" dirty="0" err="1"/>
            <a:t>Rebase</a:t>
          </a:r>
          <a:endParaRPr lang="en-US" dirty="0"/>
        </a:p>
      </dgm:t>
    </dgm:pt>
    <dgm:pt modelId="{F9F89091-F24E-4787-B49C-35D5781927BE}" type="parTrans" cxnId="{AF8870EC-1615-4DA2-ADDC-FEF8589B0393}">
      <dgm:prSet/>
      <dgm:spPr/>
      <dgm:t>
        <a:bodyPr/>
        <a:lstStyle/>
        <a:p>
          <a:endParaRPr lang="en-US"/>
        </a:p>
      </dgm:t>
    </dgm:pt>
    <dgm:pt modelId="{5858D362-C47D-4228-B298-26CB3DDA394C}" type="sibTrans" cxnId="{AF8870EC-1615-4DA2-ADDC-FEF8589B0393}">
      <dgm:prSet/>
      <dgm:spPr/>
      <dgm:t>
        <a:bodyPr/>
        <a:lstStyle/>
        <a:p>
          <a:endParaRPr lang="en-US"/>
        </a:p>
      </dgm:t>
    </dgm:pt>
    <dgm:pt modelId="{6B043168-0023-48CB-8BC1-3B879F98F76B}">
      <dgm:prSet/>
      <dgm:spPr/>
      <dgm:t>
        <a:bodyPr/>
        <a:lstStyle/>
        <a:p>
          <a:r>
            <a:rPr lang="de-DE" noProof="0" dirty="0"/>
            <a:t>Nimmt </a:t>
          </a:r>
          <a:r>
            <a:rPr lang="de-DE" noProof="0" dirty="0" err="1"/>
            <a:t>Commits</a:t>
          </a:r>
          <a:r>
            <a:rPr lang="de-DE" noProof="0" dirty="0"/>
            <a:t> aus einem Branch und repliziert sie auf dem neuesten Commit eines anderen </a:t>
          </a:r>
          <a:r>
            <a:rPr lang="de-DE" noProof="0" dirty="0" err="1"/>
            <a:t>Branches</a:t>
          </a:r>
          <a:endParaRPr lang="de-DE" noProof="0" dirty="0"/>
        </a:p>
      </dgm:t>
    </dgm:pt>
    <dgm:pt modelId="{8EA5318F-1522-4641-85BD-FE29E0B0B1BD}" type="parTrans" cxnId="{80F20354-154B-44C1-A451-C86B6DCED15C}">
      <dgm:prSet/>
      <dgm:spPr/>
      <dgm:t>
        <a:bodyPr/>
        <a:lstStyle/>
        <a:p>
          <a:endParaRPr lang="en-US"/>
        </a:p>
      </dgm:t>
    </dgm:pt>
    <dgm:pt modelId="{397D93F2-AC49-4D34-858E-8C8FA065A877}" type="sibTrans" cxnId="{80F20354-154B-44C1-A451-C86B6DCED15C}">
      <dgm:prSet/>
      <dgm:spPr/>
      <dgm:t>
        <a:bodyPr/>
        <a:lstStyle/>
        <a:p>
          <a:endParaRPr lang="en-US"/>
        </a:p>
      </dgm:t>
    </dgm:pt>
    <dgm:pt modelId="{7DCCFF90-9AC4-4FE9-BDFC-54A1BBA36047}">
      <dgm:prSet/>
      <dgm:spPr/>
      <dgm:t>
        <a:bodyPr/>
        <a:lstStyle/>
        <a:p>
          <a:r>
            <a:rPr lang="en-US" b="1" dirty="0" err="1"/>
            <a:t>Konflikte</a:t>
          </a:r>
          <a:endParaRPr lang="en-US" b="1" dirty="0"/>
        </a:p>
      </dgm:t>
    </dgm:pt>
    <dgm:pt modelId="{4F82D41C-5C3B-44BC-B52A-3AFDF54AD619}" type="parTrans" cxnId="{4B3D2190-E9F0-463E-88C0-654C23F01A75}">
      <dgm:prSet/>
      <dgm:spPr/>
      <dgm:t>
        <a:bodyPr/>
        <a:lstStyle/>
        <a:p>
          <a:endParaRPr lang="en-US"/>
        </a:p>
      </dgm:t>
    </dgm:pt>
    <dgm:pt modelId="{A706DE82-6E41-4AAA-B495-E7FEE0AFE54D}" type="sibTrans" cxnId="{4B3D2190-E9F0-463E-88C0-654C23F01A75}">
      <dgm:prSet/>
      <dgm:spPr/>
      <dgm:t>
        <a:bodyPr/>
        <a:lstStyle/>
        <a:p>
          <a:endParaRPr lang="en-US"/>
        </a:p>
      </dgm:t>
    </dgm:pt>
    <dgm:pt modelId="{4E203D40-8403-428B-89E5-9DCD75259967}">
      <dgm:prSet/>
      <dgm:spPr/>
      <dgm:t>
        <a:bodyPr/>
        <a:lstStyle/>
        <a:p>
          <a:r>
            <a:rPr lang="de-DE" noProof="0" dirty="0"/>
            <a:t>Konflikte entstehen, wenn z.B beim </a:t>
          </a:r>
          <a:r>
            <a:rPr lang="de-DE" noProof="0" dirty="0" err="1"/>
            <a:t>Mergen</a:t>
          </a:r>
          <a:r>
            <a:rPr lang="de-DE" noProof="0" dirty="0"/>
            <a:t> zwei Änderungen Kollidieren</a:t>
          </a:r>
        </a:p>
      </dgm:t>
    </dgm:pt>
    <dgm:pt modelId="{E599D95D-BEF6-43D2-A68C-2E7850C54FC0}" type="parTrans" cxnId="{0CA366E7-1771-4BFF-82EA-E7E38C2B7E6D}">
      <dgm:prSet/>
      <dgm:spPr/>
      <dgm:t>
        <a:bodyPr/>
        <a:lstStyle/>
        <a:p>
          <a:endParaRPr lang="en-US"/>
        </a:p>
      </dgm:t>
    </dgm:pt>
    <dgm:pt modelId="{7DB67B2A-309E-4747-9910-3F40FAB1AB13}" type="sibTrans" cxnId="{0CA366E7-1771-4BFF-82EA-E7E38C2B7E6D}">
      <dgm:prSet/>
      <dgm:spPr/>
      <dgm:t>
        <a:bodyPr/>
        <a:lstStyle/>
        <a:p>
          <a:endParaRPr lang="en-US"/>
        </a:p>
      </dgm:t>
    </dgm:pt>
    <dgm:pt modelId="{CF7FE478-3EEC-496C-BE1B-9EA6B254C057}">
      <dgm:prSet/>
      <dgm:spPr/>
      <dgm:t>
        <a:bodyPr/>
        <a:lstStyle/>
        <a:p>
          <a:r>
            <a:rPr lang="de-DE" noProof="0" dirty="0"/>
            <a:t>Historie sieht Linear aus obwohl sie Parallel war</a:t>
          </a:r>
        </a:p>
      </dgm:t>
    </dgm:pt>
    <dgm:pt modelId="{2E772BD1-F1BB-4869-9B3C-86F7ECB356EA}" type="parTrans" cxnId="{A174A923-FFC1-46FC-9298-794C29C30CCE}">
      <dgm:prSet/>
      <dgm:spPr/>
      <dgm:t>
        <a:bodyPr/>
        <a:lstStyle/>
        <a:p>
          <a:endParaRPr lang="de-DE"/>
        </a:p>
      </dgm:t>
    </dgm:pt>
    <dgm:pt modelId="{B2026E33-8276-4FDD-BDFA-23058B9DBF84}" type="sibTrans" cxnId="{A174A923-FFC1-46FC-9298-794C29C30CCE}">
      <dgm:prSet/>
      <dgm:spPr/>
      <dgm:t>
        <a:bodyPr/>
        <a:lstStyle/>
        <a:p>
          <a:endParaRPr lang="de-DE"/>
        </a:p>
      </dgm:t>
    </dgm:pt>
    <dgm:pt modelId="{C92F3B20-8A35-41CB-8302-ACBB8861E695}">
      <dgm:prSet/>
      <dgm:spPr/>
      <dgm:t>
        <a:bodyPr/>
        <a:lstStyle/>
        <a:p>
          <a:endParaRPr lang="en-US" dirty="0"/>
        </a:p>
      </dgm:t>
    </dgm:pt>
    <dgm:pt modelId="{E202D9A7-2B86-4CAF-A37F-C2AF786EF78C}" type="parTrans" cxnId="{96F54FB2-CCAF-4B74-A77A-238F7A400459}">
      <dgm:prSet/>
      <dgm:spPr/>
      <dgm:t>
        <a:bodyPr/>
        <a:lstStyle/>
        <a:p>
          <a:endParaRPr lang="de-DE"/>
        </a:p>
      </dgm:t>
    </dgm:pt>
    <dgm:pt modelId="{C6A6F995-A05F-4D7F-8E23-A60D8A11E633}" type="sibTrans" cxnId="{96F54FB2-CCAF-4B74-A77A-238F7A400459}">
      <dgm:prSet/>
      <dgm:spPr/>
      <dgm:t>
        <a:bodyPr/>
        <a:lstStyle/>
        <a:p>
          <a:endParaRPr lang="de-DE"/>
        </a:p>
      </dgm:t>
    </dgm:pt>
    <dgm:pt modelId="{5934DE66-7B1E-4FA1-884C-EE291954C6F7}">
      <dgm:prSet/>
      <dgm:spPr/>
      <dgm:t>
        <a:bodyPr/>
        <a:lstStyle/>
        <a:p>
          <a:r>
            <a:rPr lang="de-DE" noProof="0" dirty="0"/>
            <a:t>Es gibt Tools zum lösen solcher Konflikte</a:t>
          </a:r>
        </a:p>
      </dgm:t>
    </dgm:pt>
    <dgm:pt modelId="{D002FD37-F41A-4685-B5FC-0C0BF4FE9574}" type="parTrans" cxnId="{8A56CBD7-77A0-4D5A-B7E4-C7CE841ACE87}">
      <dgm:prSet/>
      <dgm:spPr/>
      <dgm:t>
        <a:bodyPr/>
        <a:lstStyle/>
        <a:p>
          <a:endParaRPr lang="de-DE"/>
        </a:p>
      </dgm:t>
    </dgm:pt>
    <dgm:pt modelId="{18A86419-61B3-402D-95EA-6A52C3F4ABD9}" type="sibTrans" cxnId="{8A56CBD7-77A0-4D5A-B7E4-C7CE841ACE87}">
      <dgm:prSet/>
      <dgm:spPr/>
      <dgm:t>
        <a:bodyPr/>
        <a:lstStyle/>
        <a:p>
          <a:endParaRPr lang="de-DE"/>
        </a:p>
      </dgm:t>
    </dgm:pt>
    <dgm:pt modelId="{F07A69C7-6B31-4694-B57A-2AEA4A923024}">
      <dgm:prSet/>
      <dgm:spPr/>
      <dgm:t>
        <a:bodyPr/>
        <a:lstStyle/>
        <a:p>
          <a:endParaRPr lang="en-US" dirty="0"/>
        </a:p>
      </dgm:t>
    </dgm:pt>
    <dgm:pt modelId="{60625338-A6D7-44E9-9C44-207C7F7E0B7D}" type="parTrans" cxnId="{AB802C80-5592-460A-93DD-D0EF9DCC9A67}">
      <dgm:prSet/>
      <dgm:spPr/>
      <dgm:t>
        <a:bodyPr/>
        <a:lstStyle/>
        <a:p>
          <a:endParaRPr lang="de-DE"/>
        </a:p>
      </dgm:t>
    </dgm:pt>
    <dgm:pt modelId="{0E957202-3C42-4F4A-8A36-95C786E00749}" type="sibTrans" cxnId="{AB802C80-5592-460A-93DD-D0EF9DCC9A67}">
      <dgm:prSet/>
      <dgm:spPr/>
      <dgm:t>
        <a:bodyPr/>
        <a:lstStyle/>
        <a:p>
          <a:endParaRPr lang="de-DE"/>
        </a:p>
      </dgm:t>
    </dgm:pt>
    <dgm:pt modelId="{DDBFDEA7-6C8F-42BB-8065-0D18ACF26CBC}" type="pres">
      <dgm:prSet presAssocID="{184E0175-D002-4158-92C8-1FD88062D5E9}" presName="Name0" presStyleCnt="0">
        <dgm:presLayoutVars>
          <dgm:dir/>
          <dgm:animLvl val="lvl"/>
          <dgm:resizeHandles val="exact"/>
        </dgm:presLayoutVars>
      </dgm:prSet>
      <dgm:spPr/>
    </dgm:pt>
    <dgm:pt modelId="{003FE414-C3F6-4D88-9E10-7436F2CA2EF0}" type="pres">
      <dgm:prSet presAssocID="{61B87675-E7FF-4B93-B010-5A87F5B116AA}" presName="composite" presStyleCnt="0"/>
      <dgm:spPr/>
    </dgm:pt>
    <dgm:pt modelId="{A816BEBB-767C-4FAC-BE5B-E972C23E0A5B}" type="pres">
      <dgm:prSet presAssocID="{61B87675-E7FF-4B93-B010-5A87F5B116AA}" presName="parTx" presStyleLbl="alignNode1" presStyleIdx="0" presStyleCnt="2">
        <dgm:presLayoutVars>
          <dgm:chMax val="0"/>
          <dgm:chPref val="0"/>
          <dgm:bulletEnabled val="1"/>
        </dgm:presLayoutVars>
      </dgm:prSet>
      <dgm:spPr/>
    </dgm:pt>
    <dgm:pt modelId="{E67E5392-F636-4131-8D4C-9CFBD172CC01}" type="pres">
      <dgm:prSet presAssocID="{61B87675-E7FF-4B93-B010-5A87F5B116AA}" presName="desTx" presStyleLbl="alignAccFollowNode1" presStyleIdx="0" presStyleCnt="2">
        <dgm:presLayoutVars>
          <dgm:bulletEnabled val="1"/>
        </dgm:presLayoutVars>
      </dgm:prSet>
      <dgm:spPr/>
    </dgm:pt>
    <dgm:pt modelId="{97BB79AF-B966-404D-869F-8B8EA5E3C0DD}" type="pres">
      <dgm:prSet presAssocID="{5858D362-C47D-4228-B298-26CB3DDA394C}" presName="space" presStyleCnt="0"/>
      <dgm:spPr/>
    </dgm:pt>
    <dgm:pt modelId="{02FDF3C1-220F-4551-A7C1-6A6104E1F7B3}" type="pres">
      <dgm:prSet presAssocID="{7DCCFF90-9AC4-4FE9-BDFC-54A1BBA36047}" presName="composite" presStyleCnt="0"/>
      <dgm:spPr/>
    </dgm:pt>
    <dgm:pt modelId="{55E75E24-816E-4656-B762-ACF775555BCD}" type="pres">
      <dgm:prSet presAssocID="{7DCCFF90-9AC4-4FE9-BDFC-54A1BBA36047}" presName="parTx" presStyleLbl="alignNode1" presStyleIdx="1" presStyleCnt="2">
        <dgm:presLayoutVars>
          <dgm:chMax val="0"/>
          <dgm:chPref val="0"/>
          <dgm:bulletEnabled val="1"/>
        </dgm:presLayoutVars>
      </dgm:prSet>
      <dgm:spPr/>
    </dgm:pt>
    <dgm:pt modelId="{CAC33A3F-5FE2-448A-9AED-72643334EB12}" type="pres">
      <dgm:prSet presAssocID="{7DCCFF90-9AC4-4FE9-BDFC-54A1BBA36047}" presName="desTx" presStyleLbl="alignAccFollowNode1" presStyleIdx="1" presStyleCnt="2">
        <dgm:presLayoutVars>
          <dgm:bulletEnabled val="1"/>
        </dgm:presLayoutVars>
      </dgm:prSet>
      <dgm:spPr/>
    </dgm:pt>
  </dgm:ptLst>
  <dgm:cxnLst>
    <dgm:cxn modelId="{A174A923-FFC1-46FC-9298-794C29C30CCE}" srcId="{61B87675-E7FF-4B93-B010-5A87F5B116AA}" destId="{CF7FE478-3EEC-496C-BE1B-9EA6B254C057}" srcOrd="1" destOrd="0" parTransId="{2E772BD1-F1BB-4869-9B3C-86F7ECB356EA}" sibTransId="{B2026E33-8276-4FDD-BDFA-23058B9DBF84}"/>
    <dgm:cxn modelId="{F3BA9E2B-FD35-420F-9EF2-31792A4BE5C8}" type="presOf" srcId="{184E0175-D002-4158-92C8-1FD88062D5E9}" destId="{DDBFDEA7-6C8F-42BB-8065-0D18ACF26CBC}" srcOrd="0" destOrd="0" presId="urn:microsoft.com/office/officeart/2005/8/layout/hList1"/>
    <dgm:cxn modelId="{E591B941-AA9A-439E-A257-BCB509D65050}" type="presOf" srcId="{F07A69C7-6B31-4694-B57A-2AEA4A923024}" destId="{CAC33A3F-5FE2-448A-9AED-72643334EB12}" srcOrd="0" destOrd="2" presId="urn:microsoft.com/office/officeart/2005/8/layout/hList1"/>
    <dgm:cxn modelId="{49D6AE70-8B7D-4941-B72B-DF6B99036460}" type="presOf" srcId="{5934DE66-7B1E-4FA1-884C-EE291954C6F7}" destId="{CAC33A3F-5FE2-448A-9AED-72643334EB12}" srcOrd="0" destOrd="1" presId="urn:microsoft.com/office/officeart/2005/8/layout/hList1"/>
    <dgm:cxn modelId="{CD8ED550-0A44-4F54-A1C5-72BA6044BD96}" type="presOf" srcId="{6B043168-0023-48CB-8BC1-3B879F98F76B}" destId="{E67E5392-F636-4131-8D4C-9CFBD172CC01}" srcOrd="0" destOrd="0" presId="urn:microsoft.com/office/officeart/2005/8/layout/hList1"/>
    <dgm:cxn modelId="{80F20354-154B-44C1-A451-C86B6DCED15C}" srcId="{61B87675-E7FF-4B93-B010-5A87F5B116AA}" destId="{6B043168-0023-48CB-8BC1-3B879F98F76B}" srcOrd="0" destOrd="0" parTransId="{8EA5318F-1522-4641-85BD-FE29E0B0B1BD}" sibTransId="{397D93F2-AC49-4D34-858E-8C8FA065A877}"/>
    <dgm:cxn modelId="{C7FBC755-9A27-4741-A524-0DAAB26842BC}" type="presOf" srcId="{CF7FE478-3EEC-496C-BE1B-9EA6B254C057}" destId="{E67E5392-F636-4131-8D4C-9CFBD172CC01}" srcOrd="0" destOrd="1" presId="urn:microsoft.com/office/officeart/2005/8/layout/hList1"/>
    <dgm:cxn modelId="{AB802C80-5592-460A-93DD-D0EF9DCC9A67}" srcId="{7DCCFF90-9AC4-4FE9-BDFC-54A1BBA36047}" destId="{F07A69C7-6B31-4694-B57A-2AEA4A923024}" srcOrd="2" destOrd="0" parTransId="{60625338-A6D7-44E9-9C44-207C7F7E0B7D}" sibTransId="{0E957202-3C42-4F4A-8A36-95C786E00749}"/>
    <dgm:cxn modelId="{4B3D2190-E9F0-463E-88C0-654C23F01A75}" srcId="{184E0175-D002-4158-92C8-1FD88062D5E9}" destId="{7DCCFF90-9AC4-4FE9-BDFC-54A1BBA36047}" srcOrd="1" destOrd="0" parTransId="{4F82D41C-5C3B-44BC-B52A-3AFDF54AD619}" sibTransId="{A706DE82-6E41-4AAA-B495-E7FEE0AFE54D}"/>
    <dgm:cxn modelId="{D8AB3795-3305-4ACF-830F-4FF9C3465D4E}" type="presOf" srcId="{4E203D40-8403-428B-89E5-9DCD75259967}" destId="{CAC33A3F-5FE2-448A-9AED-72643334EB12}" srcOrd="0" destOrd="0" presId="urn:microsoft.com/office/officeart/2005/8/layout/hList1"/>
    <dgm:cxn modelId="{1524D39A-94DC-47BF-B029-AA4C3142F1F1}" type="presOf" srcId="{C92F3B20-8A35-41CB-8302-ACBB8861E695}" destId="{CAC33A3F-5FE2-448A-9AED-72643334EB12}" srcOrd="0" destOrd="3" presId="urn:microsoft.com/office/officeart/2005/8/layout/hList1"/>
    <dgm:cxn modelId="{96F54FB2-CCAF-4B74-A77A-238F7A400459}" srcId="{7DCCFF90-9AC4-4FE9-BDFC-54A1BBA36047}" destId="{C92F3B20-8A35-41CB-8302-ACBB8861E695}" srcOrd="3" destOrd="0" parTransId="{E202D9A7-2B86-4CAF-A37F-C2AF786EF78C}" sibTransId="{C6A6F995-A05F-4D7F-8E23-A60D8A11E633}"/>
    <dgm:cxn modelId="{8A56CBD7-77A0-4D5A-B7E4-C7CE841ACE87}" srcId="{7DCCFF90-9AC4-4FE9-BDFC-54A1BBA36047}" destId="{5934DE66-7B1E-4FA1-884C-EE291954C6F7}" srcOrd="1" destOrd="0" parTransId="{D002FD37-F41A-4685-B5FC-0C0BF4FE9574}" sibTransId="{18A86419-61B3-402D-95EA-6A52C3F4ABD9}"/>
    <dgm:cxn modelId="{2EC29DE0-264E-4B8A-90D7-BB3EC701076D}" type="presOf" srcId="{61B87675-E7FF-4B93-B010-5A87F5B116AA}" destId="{A816BEBB-767C-4FAC-BE5B-E972C23E0A5B}" srcOrd="0" destOrd="0" presId="urn:microsoft.com/office/officeart/2005/8/layout/hList1"/>
    <dgm:cxn modelId="{A3ACA6E2-299D-43CB-9781-64074A146181}" type="presOf" srcId="{7DCCFF90-9AC4-4FE9-BDFC-54A1BBA36047}" destId="{55E75E24-816E-4656-B762-ACF775555BCD}" srcOrd="0" destOrd="0" presId="urn:microsoft.com/office/officeart/2005/8/layout/hList1"/>
    <dgm:cxn modelId="{0CA366E7-1771-4BFF-82EA-E7E38C2B7E6D}" srcId="{7DCCFF90-9AC4-4FE9-BDFC-54A1BBA36047}" destId="{4E203D40-8403-428B-89E5-9DCD75259967}" srcOrd="0" destOrd="0" parTransId="{E599D95D-BEF6-43D2-A68C-2E7850C54FC0}" sibTransId="{7DB67B2A-309E-4747-9910-3F40FAB1AB13}"/>
    <dgm:cxn modelId="{AF8870EC-1615-4DA2-ADDC-FEF8589B0393}" srcId="{184E0175-D002-4158-92C8-1FD88062D5E9}" destId="{61B87675-E7FF-4B93-B010-5A87F5B116AA}" srcOrd="0" destOrd="0" parTransId="{F9F89091-F24E-4787-B49C-35D5781927BE}" sibTransId="{5858D362-C47D-4228-B298-26CB3DDA394C}"/>
    <dgm:cxn modelId="{FDAD9A7C-F430-475D-AC5F-47EF1EC9D034}" type="presParOf" srcId="{DDBFDEA7-6C8F-42BB-8065-0D18ACF26CBC}" destId="{003FE414-C3F6-4D88-9E10-7436F2CA2EF0}" srcOrd="0" destOrd="0" presId="urn:microsoft.com/office/officeart/2005/8/layout/hList1"/>
    <dgm:cxn modelId="{A6E75B20-B572-45DE-B6BF-548D3009371B}" type="presParOf" srcId="{003FE414-C3F6-4D88-9E10-7436F2CA2EF0}" destId="{A816BEBB-767C-4FAC-BE5B-E972C23E0A5B}" srcOrd="0" destOrd="0" presId="urn:microsoft.com/office/officeart/2005/8/layout/hList1"/>
    <dgm:cxn modelId="{8F442DDF-3A14-40E3-B75B-625E4ED9DA77}" type="presParOf" srcId="{003FE414-C3F6-4D88-9E10-7436F2CA2EF0}" destId="{E67E5392-F636-4131-8D4C-9CFBD172CC01}" srcOrd="1" destOrd="0" presId="urn:microsoft.com/office/officeart/2005/8/layout/hList1"/>
    <dgm:cxn modelId="{0889DB33-292D-4940-B80C-8E0CB4DD79BD}" type="presParOf" srcId="{DDBFDEA7-6C8F-42BB-8065-0D18ACF26CBC}" destId="{97BB79AF-B966-404D-869F-8B8EA5E3C0DD}" srcOrd="1" destOrd="0" presId="urn:microsoft.com/office/officeart/2005/8/layout/hList1"/>
    <dgm:cxn modelId="{1698805C-A267-4EE5-97B3-A7D81CE0CC7F}" type="presParOf" srcId="{DDBFDEA7-6C8F-42BB-8065-0D18ACF26CBC}" destId="{02FDF3C1-220F-4551-A7C1-6A6104E1F7B3}" srcOrd="2" destOrd="0" presId="urn:microsoft.com/office/officeart/2005/8/layout/hList1"/>
    <dgm:cxn modelId="{07040102-FBB7-4922-94CE-0959EC9A5DD0}" type="presParOf" srcId="{02FDF3C1-220F-4551-A7C1-6A6104E1F7B3}" destId="{55E75E24-816E-4656-B762-ACF775555BCD}" srcOrd="0" destOrd="0" presId="urn:microsoft.com/office/officeart/2005/8/layout/hList1"/>
    <dgm:cxn modelId="{CB25194E-CEFE-47EB-B4CE-DBDE48F7BB6A}" type="presParOf" srcId="{02FDF3C1-220F-4551-A7C1-6A6104E1F7B3}" destId="{CAC33A3F-5FE2-448A-9AED-72643334EB12}"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AD90C4D-82FF-4A84-A12A-20D6859D33B5}"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E0EBB035-3DDB-4BB5-B45A-03ACF9A8F367}">
      <dgm:prSet/>
      <dgm:spPr/>
      <dgm:t>
        <a:bodyPr/>
        <a:lstStyle/>
        <a:p>
          <a:r>
            <a:rPr lang="en-US" dirty="0" err="1"/>
            <a:t>Lokales</a:t>
          </a:r>
          <a:r>
            <a:rPr lang="en-US" dirty="0"/>
            <a:t> Repository vs Remote Repository</a:t>
          </a:r>
        </a:p>
      </dgm:t>
    </dgm:pt>
    <dgm:pt modelId="{8B9980CF-D1BA-48C4-AD8C-9D9C8D767913}" type="parTrans" cxnId="{E572D508-0F85-4C8B-92FB-E904BAAE1951}">
      <dgm:prSet/>
      <dgm:spPr/>
      <dgm:t>
        <a:bodyPr/>
        <a:lstStyle/>
        <a:p>
          <a:endParaRPr lang="en-US"/>
        </a:p>
      </dgm:t>
    </dgm:pt>
    <dgm:pt modelId="{982D08AD-4803-48FB-AC9C-59515C722AEE}" type="sibTrans" cxnId="{E572D508-0F85-4C8B-92FB-E904BAAE1951}">
      <dgm:prSet/>
      <dgm:spPr/>
      <dgm:t>
        <a:bodyPr/>
        <a:lstStyle/>
        <a:p>
          <a:endParaRPr lang="en-US"/>
        </a:p>
      </dgm:t>
    </dgm:pt>
    <dgm:pt modelId="{8424AF76-7774-426C-B540-F40EEB70FFC0}">
      <dgm:prSet/>
      <dgm:spPr/>
      <dgm:t>
        <a:bodyPr/>
        <a:lstStyle/>
        <a:p>
          <a:r>
            <a:rPr lang="de-DE" dirty="0"/>
            <a:t>Lokales Repository</a:t>
          </a:r>
          <a:endParaRPr lang="en-US" dirty="0"/>
        </a:p>
      </dgm:t>
    </dgm:pt>
    <dgm:pt modelId="{08690C97-7F69-4D75-B890-017376A64781}" type="parTrans" cxnId="{E5C3AA8D-2B84-4F30-9F70-A67394D9C9CB}">
      <dgm:prSet/>
      <dgm:spPr/>
      <dgm:t>
        <a:bodyPr/>
        <a:lstStyle/>
        <a:p>
          <a:endParaRPr lang="en-US"/>
        </a:p>
      </dgm:t>
    </dgm:pt>
    <dgm:pt modelId="{8BF7EAFB-4DE6-4EB2-8D3A-2E8489FDF2BB}" type="sibTrans" cxnId="{E5C3AA8D-2B84-4F30-9F70-A67394D9C9CB}">
      <dgm:prSet/>
      <dgm:spPr/>
      <dgm:t>
        <a:bodyPr/>
        <a:lstStyle/>
        <a:p>
          <a:endParaRPr lang="en-US"/>
        </a:p>
      </dgm:t>
    </dgm:pt>
    <dgm:pt modelId="{B9AAE920-CCC2-4164-B6BC-D7DA20758CB5}">
      <dgm:prSet/>
      <dgm:spPr/>
      <dgm:t>
        <a:bodyPr/>
        <a:lstStyle/>
        <a:p>
          <a:r>
            <a:rPr lang="de-DE" noProof="0" dirty="0"/>
            <a:t>Lokale Kopie des Repositories</a:t>
          </a:r>
        </a:p>
      </dgm:t>
    </dgm:pt>
    <dgm:pt modelId="{080A1128-F267-41C4-9E7A-59B6E7A6EAD7}" type="parTrans" cxnId="{4B52F2C1-18CF-4423-B09D-476DC533DC88}">
      <dgm:prSet/>
      <dgm:spPr/>
      <dgm:t>
        <a:bodyPr/>
        <a:lstStyle/>
        <a:p>
          <a:endParaRPr lang="en-US"/>
        </a:p>
      </dgm:t>
    </dgm:pt>
    <dgm:pt modelId="{963B7150-3A56-4C54-9091-E00D3CACE925}" type="sibTrans" cxnId="{4B52F2C1-18CF-4423-B09D-476DC533DC88}">
      <dgm:prSet/>
      <dgm:spPr/>
      <dgm:t>
        <a:bodyPr/>
        <a:lstStyle/>
        <a:p>
          <a:endParaRPr lang="en-US"/>
        </a:p>
      </dgm:t>
    </dgm:pt>
    <dgm:pt modelId="{047916E4-1DA1-492E-AD11-B188CF81DA08}">
      <dgm:prSet/>
      <dgm:spPr/>
      <dgm:t>
        <a:bodyPr/>
        <a:lstStyle/>
        <a:p>
          <a:r>
            <a:rPr lang="de-DE" b="0" i="0" dirty="0"/>
            <a:t>Remote Repository</a:t>
          </a:r>
          <a:endParaRPr lang="en-US" dirty="0"/>
        </a:p>
      </dgm:t>
    </dgm:pt>
    <dgm:pt modelId="{A5A08AAD-5095-4B9C-A640-55F06CFFDF06}" type="parTrans" cxnId="{90E0FD8C-C0A7-4545-BBC3-2DB25A1D4C73}">
      <dgm:prSet/>
      <dgm:spPr/>
      <dgm:t>
        <a:bodyPr/>
        <a:lstStyle/>
        <a:p>
          <a:endParaRPr lang="en-US"/>
        </a:p>
      </dgm:t>
    </dgm:pt>
    <dgm:pt modelId="{37B0837A-F4E2-4E18-BDF7-A0E880AE5A3C}" type="sibTrans" cxnId="{90E0FD8C-C0A7-4545-BBC3-2DB25A1D4C73}">
      <dgm:prSet/>
      <dgm:spPr/>
      <dgm:t>
        <a:bodyPr/>
        <a:lstStyle/>
        <a:p>
          <a:endParaRPr lang="en-US"/>
        </a:p>
      </dgm:t>
    </dgm:pt>
    <dgm:pt modelId="{5086551F-D2A7-4E56-A767-0699EDC0049F}">
      <dgm:prSet/>
      <dgm:spPr/>
      <dgm:t>
        <a:bodyPr/>
        <a:lstStyle/>
        <a:p>
          <a:r>
            <a:rPr lang="de-DE" noProof="0" dirty="0"/>
            <a:t>Offizielles Repository, gespeichert auf einem Server</a:t>
          </a:r>
        </a:p>
      </dgm:t>
    </dgm:pt>
    <dgm:pt modelId="{98BBAE65-0027-45B9-91DB-F5C79D14C7E8}" type="parTrans" cxnId="{171D95E8-589E-46BB-B53C-B8B956A18B07}">
      <dgm:prSet/>
      <dgm:spPr/>
      <dgm:t>
        <a:bodyPr/>
        <a:lstStyle/>
        <a:p>
          <a:endParaRPr lang="en-US"/>
        </a:p>
      </dgm:t>
    </dgm:pt>
    <dgm:pt modelId="{4D9A9FFB-1AD5-49A2-BA99-51A35FCED7DF}" type="sibTrans" cxnId="{171D95E8-589E-46BB-B53C-B8B956A18B07}">
      <dgm:prSet/>
      <dgm:spPr/>
      <dgm:t>
        <a:bodyPr/>
        <a:lstStyle/>
        <a:p>
          <a:endParaRPr lang="en-US"/>
        </a:p>
      </dgm:t>
    </dgm:pt>
    <dgm:pt modelId="{A5C6ACAB-1613-4608-A420-7AC36D45824C}">
      <dgm:prSet/>
      <dgm:spPr/>
      <dgm:t>
        <a:bodyPr/>
        <a:lstStyle/>
        <a:p>
          <a:r>
            <a:rPr lang="de-DE" noProof="0" dirty="0"/>
            <a:t>Änderungen können Offline </a:t>
          </a:r>
          <a:r>
            <a:rPr lang="de-DE" noProof="0" dirty="0" err="1"/>
            <a:t>Committed</a:t>
          </a:r>
          <a:r>
            <a:rPr lang="de-DE" noProof="0" dirty="0"/>
            <a:t> werden</a:t>
          </a:r>
        </a:p>
      </dgm:t>
    </dgm:pt>
    <dgm:pt modelId="{1F4F1221-715E-4E6F-8879-ACC914F74D22}" type="parTrans" cxnId="{09FAA8B2-6B24-438A-B598-0C1B7FD1D2C7}">
      <dgm:prSet/>
      <dgm:spPr/>
      <dgm:t>
        <a:bodyPr/>
        <a:lstStyle/>
        <a:p>
          <a:endParaRPr lang="de-DE"/>
        </a:p>
      </dgm:t>
    </dgm:pt>
    <dgm:pt modelId="{B2977829-E212-4301-A506-DFAC7158B666}" type="sibTrans" cxnId="{09FAA8B2-6B24-438A-B598-0C1B7FD1D2C7}">
      <dgm:prSet/>
      <dgm:spPr/>
      <dgm:t>
        <a:bodyPr/>
        <a:lstStyle/>
        <a:p>
          <a:endParaRPr lang="de-DE"/>
        </a:p>
      </dgm:t>
    </dgm:pt>
    <dgm:pt modelId="{5837CAEB-B787-4425-A359-1AAB80C24440}">
      <dgm:prSet/>
      <dgm:spPr/>
      <dgm:t>
        <a:bodyPr/>
        <a:lstStyle/>
        <a:p>
          <a:r>
            <a:rPr lang="de-DE" noProof="0" dirty="0"/>
            <a:t>Lokale </a:t>
          </a:r>
          <a:r>
            <a:rPr lang="de-DE" noProof="0" dirty="0" err="1"/>
            <a:t>Branches</a:t>
          </a:r>
          <a:endParaRPr lang="de-DE" noProof="0" dirty="0"/>
        </a:p>
      </dgm:t>
    </dgm:pt>
    <dgm:pt modelId="{2B506A3A-F7A4-4AF9-92C3-C0936AA2771C}" type="parTrans" cxnId="{13069E24-3D48-49A4-9F8B-F3BDA7B72573}">
      <dgm:prSet/>
      <dgm:spPr/>
      <dgm:t>
        <a:bodyPr/>
        <a:lstStyle/>
        <a:p>
          <a:endParaRPr lang="de-DE"/>
        </a:p>
      </dgm:t>
    </dgm:pt>
    <dgm:pt modelId="{A9ED89C1-CAC7-430B-BCEE-DBE6A66C57DF}" type="sibTrans" cxnId="{13069E24-3D48-49A4-9F8B-F3BDA7B72573}">
      <dgm:prSet/>
      <dgm:spPr/>
      <dgm:t>
        <a:bodyPr/>
        <a:lstStyle/>
        <a:p>
          <a:endParaRPr lang="de-DE"/>
        </a:p>
      </dgm:t>
    </dgm:pt>
    <dgm:pt modelId="{1DDC4A29-2E80-4816-83C8-AC5C0317ABEC}">
      <dgm:prSet/>
      <dgm:spPr/>
      <dgm:t>
        <a:bodyPr/>
        <a:lstStyle/>
        <a:p>
          <a:r>
            <a:rPr lang="de-DE" noProof="0" dirty="0"/>
            <a:t>Änderungen können nur Online </a:t>
          </a:r>
          <a:r>
            <a:rPr lang="de-DE" noProof="0" dirty="0" err="1"/>
            <a:t>Committed</a:t>
          </a:r>
          <a:r>
            <a:rPr lang="de-DE" noProof="0" dirty="0"/>
            <a:t> werden</a:t>
          </a:r>
        </a:p>
      </dgm:t>
    </dgm:pt>
    <dgm:pt modelId="{183FB27D-6CFC-4F26-9FD9-992AE2F76FEF}" type="parTrans" cxnId="{ACCF8142-CEAD-4C2B-AF7A-C1D6A01B4443}">
      <dgm:prSet/>
      <dgm:spPr/>
      <dgm:t>
        <a:bodyPr/>
        <a:lstStyle/>
        <a:p>
          <a:endParaRPr lang="de-DE"/>
        </a:p>
      </dgm:t>
    </dgm:pt>
    <dgm:pt modelId="{C178983F-156D-49D7-A96F-03646D92E147}" type="sibTrans" cxnId="{ACCF8142-CEAD-4C2B-AF7A-C1D6A01B4443}">
      <dgm:prSet/>
      <dgm:spPr/>
      <dgm:t>
        <a:bodyPr/>
        <a:lstStyle/>
        <a:p>
          <a:endParaRPr lang="de-DE"/>
        </a:p>
      </dgm:t>
    </dgm:pt>
    <dgm:pt modelId="{28F87AD4-FA04-40B3-9C7F-3C6C9569177E}">
      <dgm:prSet/>
      <dgm:spPr/>
      <dgm:t>
        <a:bodyPr/>
        <a:lstStyle/>
        <a:p>
          <a:endParaRPr lang="en-US" dirty="0"/>
        </a:p>
      </dgm:t>
    </dgm:pt>
    <dgm:pt modelId="{D0D5E593-50C2-46F6-AFE2-8B2BDB9C2238}" type="parTrans" cxnId="{BB771237-2A49-4F9B-A488-F2D34B822480}">
      <dgm:prSet/>
      <dgm:spPr/>
      <dgm:t>
        <a:bodyPr/>
        <a:lstStyle/>
        <a:p>
          <a:endParaRPr lang="de-DE"/>
        </a:p>
      </dgm:t>
    </dgm:pt>
    <dgm:pt modelId="{8F527313-1718-4729-8AB0-25CDD7F6F645}" type="sibTrans" cxnId="{BB771237-2A49-4F9B-A488-F2D34B822480}">
      <dgm:prSet/>
      <dgm:spPr/>
      <dgm:t>
        <a:bodyPr/>
        <a:lstStyle/>
        <a:p>
          <a:endParaRPr lang="de-DE"/>
        </a:p>
      </dgm:t>
    </dgm:pt>
    <dgm:pt modelId="{4E812E99-00BE-467B-A33D-8BD192F5C932}">
      <dgm:prSet/>
      <dgm:spPr/>
      <dgm:t>
        <a:bodyPr/>
        <a:lstStyle/>
        <a:p>
          <a:r>
            <a:rPr lang="de-DE" noProof="0" dirty="0"/>
            <a:t>Schneller Zugriff</a:t>
          </a:r>
        </a:p>
      </dgm:t>
    </dgm:pt>
    <dgm:pt modelId="{B99BB41A-72BD-4ECB-BD9F-111961ECBD11}" type="parTrans" cxnId="{03595A3C-ED2F-4420-BE2B-563568509F28}">
      <dgm:prSet/>
      <dgm:spPr/>
      <dgm:t>
        <a:bodyPr/>
        <a:lstStyle/>
        <a:p>
          <a:endParaRPr lang="de-DE"/>
        </a:p>
      </dgm:t>
    </dgm:pt>
    <dgm:pt modelId="{0FB3EF3C-171A-4706-8D11-99A1098E6D3F}" type="sibTrans" cxnId="{03595A3C-ED2F-4420-BE2B-563568509F28}">
      <dgm:prSet/>
      <dgm:spPr/>
      <dgm:t>
        <a:bodyPr/>
        <a:lstStyle/>
        <a:p>
          <a:endParaRPr lang="de-DE"/>
        </a:p>
      </dgm:t>
    </dgm:pt>
    <dgm:pt modelId="{C89ADE3B-E5EF-4E2F-83F2-C367715FFE07}">
      <dgm:prSet/>
      <dgm:spPr/>
      <dgm:t>
        <a:bodyPr/>
        <a:lstStyle/>
        <a:p>
          <a:r>
            <a:rPr lang="de-DE" noProof="0" dirty="0"/>
            <a:t>Repository ist überall Zugänglich</a:t>
          </a:r>
        </a:p>
      </dgm:t>
    </dgm:pt>
    <dgm:pt modelId="{2877AD21-B51C-451C-A3C6-5A102CE60CB9}" type="parTrans" cxnId="{2637BE4E-C81D-431F-8140-9CF6AB76836E}">
      <dgm:prSet/>
      <dgm:spPr/>
      <dgm:t>
        <a:bodyPr/>
        <a:lstStyle/>
        <a:p>
          <a:endParaRPr lang="de-DE"/>
        </a:p>
      </dgm:t>
    </dgm:pt>
    <dgm:pt modelId="{1D6F3810-1FD5-402D-BC9B-C34E7F4BBDCE}" type="sibTrans" cxnId="{2637BE4E-C81D-431F-8140-9CF6AB76836E}">
      <dgm:prSet/>
      <dgm:spPr/>
      <dgm:t>
        <a:bodyPr/>
        <a:lstStyle/>
        <a:p>
          <a:endParaRPr lang="de-DE"/>
        </a:p>
      </dgm:t>
    </dgm:pt>
    <dgm:pt modelId="{B35B3FB5-9AAF-4A21-94B0-CD0BB82CC941}">
      <dgm:prSet/>
      <dgm:spPr/>
      <dgm:t>
        <a:bodyPr/>
        <a:lstStyle/>
        <a:p>
          <a:r>
            <a:rPr lang="de-DE" noProof="0" dirty="0"/>
            <a:t>Datensicherheit</a:t>
          </a:r>
        </a:p>
      </dgm:t>
    </dgm:pt>
    <dgm:pt modelId="{B771EBEA-9B2E-475E-88E5-44BE93803F42}" type="parTrans" cxnId="{5149C3D3-7AA1-4375-8F39-4CE93C05B679}">
      <dgm:prSet/>
      <dgm:spPr/>
      <dgm:t>
        <a:bodyPr/>
        <a:lstStyle/>
        <a:p>
          <a:endParaRPr lang="de-DE"/>
        </a:p>
      </dgm:t>
    </dgm:pt>
    <dgm:pt modelId="{98E8C76F-22DE-4C88-A138-ADC9F71A6570}" type="sibTrans" cxnId="{5149C3D3-7AA1-4375-8F39-4CE93C05B679}">
      <dgm:prSet/>
      <dgm:spPr/>
      <dgm:t>
        <a:bodyPr/>
        <a:lstStyle/>
        <a:p>
          <a:endParaRPr lang="de-DE"/>
        </a:p>
      </dgm:t>
    </dgm:pt>
    <dgm:pt modelId="{AEA0DF8A-9A92-48AB-AE2C-0B60181534B2}">
      <dgm:prSet/>
      <dgm:spPr/>
      <dgm:t>
        <a:bodyPr/>
        <a:lstStyle/>
        <a:p>
          <a:r>
            <a:rPr lang="de-DE" noProof="0" dirty="0"/>
            <a:t>Verlust von Daten möglich</a:t>
          </a:r>
        </a:p>
      </dgm:t>
    </dgm:pt>
    <dgm:pt modelId="{C645F6B5-22BE-4790-8E60-A1154B214171}" type="parTrans" cxnId="{DC214457-882F-41CB-AA23-49C408877868}">
      <dgm:prSet/>
      <dgm:spPr/>
      <dgm:t>
        <a:bodyPr/>
        <a:lstStyle/>
        <a:p>
          <a:endParaRPr lang="de-DE"/>
        </a:p>
      </dgm:t>
    </dgm:pt>
    <dgm:pt modelId="{87550A2D-A5E9-4BAC-9B7D-97B468C67A4A}" type="sibTrans" cxnId="{DC214457-882F-41CB-AA23-49C408877868}">
      <dgm:prSet/>
      <dgm:spPr/>
      <dgm:t>
        <a:bodyPr/>
        <a:lstStyle/>
        <a:p>
          <a:endParaRPr lang="de-DE"/>
        </a:p>
      </dgm:t>
    </dgm:pt>
    <dgm:pt modelId="{7C51A0A7-99AC-4C9C-BF0C-120A3C9A6737}" type="pres">
      <dgm:prSet presAssocID="{6AD90C4D-82FF-4A84-A12A-20D6859D33B5}" presName="linear" presStyleCnt="0">
        <dgm:presLayoutVars>
          <dgm:dir/>
          <dgm:animLvl val="lvl"/>
          <dgm:resizeHandles val="exact"/>
        </dgm:presLayoutVars>
      </dgm:prSet>
      <dgm:spPr/>
    </dgm:pt>
    <dgm:pt modelId="{C05FCACF-82BB-4BF6-8BD0-61270997AB18}" type="pres">
      <dgm:prSet presAssocID="{E0EBB035-3DDB-4BB5-B45A-03ACF9A8F367}" presName="parentLin" presStyleCnt="0"/>
      <dgm:spPr/>
    </dgm:pt>
    <dgm:pt modelId="{D55AAFF5-3051-4F65-9EA3-FB7780D83D2B}" type="pres">
      <dgm:prSet presAssocID="{E0EBB035-3DDB-4BB5-B45A-03ACF9A8F367}" presName="parentLeftMargin" presStyleLbl="node1" presStyleIdx="0" presStyleCnt="3"/>
      <dgm:spPr/>
    </dgm:pt>
    <dgm:pt modelId="{768C7230-98C5-4341-867F-BF9881A9450F}" type="pres">
      <dgm:prSet presAssocID="{E0EBB035-3DDB-4BB5-B45A-03ACF9A8F367}" presName="parentText" presStyleLbl="node1" presStyleIdx="0" presStyleCnt="3">
        <dgm:presLayoutVars>
          <dgm:chMax val="0"/>
          <dgm:bulletEnabled val="1"/>
        </dgm:presLayoutVars>
      </dgm:prSet>
      <dgm:spPr/>
    </dgm:pt>
    <dgm:pt modelId="{C0823844-B4E3-4F94-9B8C-04C69DCA8A72}" type="pres">
      <dgm:prSet presAssocID="{E0EBB035-3DDB-4BB5-B45A-03ACF9A8F367}" presName="negativeSpace" presStyleCnt="0"/>
      <dgm:spPr/>
    </dgm:pt>
    <dgm:pt modelId="{92BBB8BB-32FB-4EED-BBE0-951532086635}" type="pres">
      <dgm:prSet presAssocID="{E0EBB035-3DDB-4BB5-B45A-03ACF9A8F367}" presName="childText" presStyleLbl="conFgAcc1" presStyleIdx="0" presStyleCnt="3">
        <dgm:presLayoutVars>
          <dgm:bulletEnabled val="1"/>
        </dgm:presLayoutVars>
      </dgm:prSet>
      <dgm:spPr/>
    </dgm:pt>
    <dgm:pt modelId="{29258CCC-7FD5-4832-A666-A4E615E53949}" type="pres">
      <dgm:prSet presAssocID="{982D08AD-4803-48FB-AC9C-59515C722AEE}" presName="spaceBetweenRectangles" presStyleCnt="0"/>
      <dgm:spPr/>
    </dgm:pt>
    <dgm:pt modelId="{F9E201F8-C5F2-4AF0-8FE6-653B46C217B4}" type="pres">
      <dgm:prSet presAssocID="{8424AF76-7774-426C-B540-F40EEB70FFC0}" presName="parentLin" presStyleCnt="0"/>
      <dgm:spPr/>
    </dgm:pt>
    <dgm:pt modelId="{34C315C9-EF89-4A90-AE82-686D2925DA61}" type="pres">
      <dgm:prSet presAssocID="{8424AF76-7774-426C-B540-F40EEB70FFC0}" presName="parentLeftMargin" presStyleLbl="node1" presStyleIdx="0" presStyleCnt="3"/>
      <dgm:spPr/>
    </dgm:pt>
    <dgm:pt modelId="{56352FFE-8F86-419A-8A5A-06D75FFE5503}" type="pres">
      <dgm:prSet presAssocID="{8424AF76-7774-426C-B540-F40EEB70FFC0}" presName="parentText" presStyleLbl="node1" presStyleIdx="1" presStyleCnt="3">
        <dgm:presLayoutVars>
          <dgm:chMax val="0"/>
          <dgm:bulletEnabled val="1"/>
        </dgm:presLayoutVars>
      </dgm:prSet>
      <dgm:spPr/>
    </dgm:pt>
    <dgm:pt modelId="{B43FEFA6-8BEC-4CBD-88E7-1617DAE6502B}" type="pres">
      <dgm:prSet presAssocID="{8424AF76-7774-426C-B540-F40EEB70FFC0}" presName="negativeSpace" presStyleCnt="0"/>
      <dgm:spPr/>
    </dgm:pt>
    <dgm:pt modelId="{9AB799DA-A0A7-403B-82D0-0E6F86CB414F}" type="pres">
      <dgm:prSet presAssocID="{8424AF76-7774-426C-B540-F40EEB70FFC0}" presName="childText" presStyleLbl="conFgAcc1" presStyleIdx="1" presStyleCnt="3">
        <dgm:presLayoutVars>
          <dgm:bulletEnabled val="1"/>
        </dgm:presLayoutVars>
      </dgm:prSet>
      <dgm:spPr/>
    </dgm:pt>
    <dgm:pt modelId="{1FB4C1A3-F930-48A9-A8EC-4F607E615CD2}" type="pres">
      <dgm:prSet presAssocID="{8BF7EAFB-4DE6-4EB2-8D3A-2E8489FDF2BB}" presName="spaceBetweenRectangles" presStyleCnt="0"/>
      <dgm:spPr/>
    </dgm:pt>
    <dgm:pt modelId="{F89365AF-AB68-47EA-BD46-B50155595CBC}" type="pres">
      <dgm:prSet presAssocID="{047916E4-1DA1-492E-AD11-B188CF81DA08}" presName="parentLin" presStyleCnt="0"/>
      <dgm:spPr/>
    </dgm:pt>
    <dgm:pt modelId="{2D73CFCA-DD18-41F5-820F-23AB39047E22}" type="pres">
      <dgm:prSet presAssocID="{047916E4-1DA1-492E-AD11-B188CF81DA08}" presName="parentLeftMargin" presStyleLbl="node1" presStyleIdx="1" presStyleCnt="3"/>
      <dgm:spPr/>
    </dgm:pt>
    <dgm:pt modelId="{72BDBA39-CE6A-45DC-AF8D-5BCE8B364629}" type="pres">
      <dgm:prSet presAssocID="{047916E4-1DA1-492E-AD11-B188CF81DA08}" presName="parentText" presStyleLbl="node1" presStyleIdx="2" presStyleCnt="3">
        <dgm:presLayoutVars>
          <dgm:chMax val="0"/>
          <dgm:bulletEnabled val="1"/>
        </dgm:presLayoutVars>
      </dgm:prSet>
      <dgm:spPr/>
    </dgm:pt>
    <dgm:pt modelId="{EA5276C2-ECB9-4108-B1AF-1D58595D7FE9}" type="pres">
      <dgm:prSet presAssocID="{047916E4-1DA1-492E-AD11-B188CF81DA08}" presName="negativeSpace" presStyleCnt="0"/>
      <dgm:spPr/>
    </dgm:pt>
    <dgm:pt modelId="{E816D06D-0026-44D0-980C-9ADDB0A0AAE6}" type="pres">
      <dgm:prSet presAssocID="{047916E4-1DA1-492E-AD11-B188CF81DA08}" presName="childText" presStyleLbl="conFgAcc1" presStyleIdx="2" presStyleCnt="3">
        <dgm:presLayoutVars>
          <dgm:bulletEnabled val="1"/>
        </dgm:presLayoutVars>
      </dgm:prSet>
      <dgm:spPr/>
    </dgm:pt>
  </dgm:ptLst>
  <dgm:cxnLst>
    <dgm:cxn modelId="{E572D508-0F85-4C8B-92FB-E904BAAE1951}" srcId="{6AD90C4D-82FF-4A84-A12A-20D6859D33B5}" destId="{E0EBB035-3DDB-4BB5-B45A-03ACF9A8F367}" srcOrd="0" destOrd="0" parTransId="{8B9980CF-D1BA-48C4-AD8C-9D9C8D767913}" sibTransId="{982D08AD-4803-48FB-AC9C-59515C722AEE}"/>
    <dgm:cxn modelId="{7663C215-3F1A-4354-A8EC-A5FC086087AA}" type="presOf" srcId="{4E812E99-00BE-467B-A33D-8BD192F5C932}" destId="{9AB799DA-A0A7-403B-82D0-0E6F86CB414F}" srcOrd="0" destOrd="3" presId="urn:microsoft.com/office/officeart/2005/8/layout/list1"/>
    <dgm:cxn modelId="{9F9CD215-BEAB-4C7D-BEE7-6342DE1349B5}" type="presOf" srcId="{A5C6ACAB-1613-4608-A420-7AC36D45824C}" destId="{9AB799DA-A0A7-403B-82D0-0E6F86CB414F}" srcOrd="0" destOrd="1" presId="urn:microsoft.com/office/officeart/2005/8/layout/list1"/>
    <dgm:cxn modelId="{976F2716-E1C2-4603-8704-CF79488D0F46}" type="presOf" srcId="{1DDC4A29-2E80-4816-83C8-AC5C0317ABEC}" destId="{E816D06D-0026-44D0-980C-9ADDB0A0AAE6}" srcOrd="0" destOrd="1" presId="urn:microsoft.com/office/officeart/2005/8/layout/list1"/>
    <dgm:cxn modelId="{3708DA20-3CF5-43B0-AC91-9688843237CE}" type="presOf" srcId="{5837CAEB-B787-4425-A359-1AAB80C24440}" destId="{9AB799DA-A0A7-403B-82D0-0E6F86CB414F}" srcOrd="0" destOrd="2" presId="urn:microsoft.com/office/officeart/2005/8/layout/list1"/>
    <dgm:cxn modelId="{2A4E1221-9F4C-4C7C-870E-6643AFB7F089}" type="presOf" srcId="{047916E4-1DA1-492E-AD11-B188CF81DA08}" destId="{2D73CFCA-DD18-41F5-820F-23AB39047E22}" srcOrd="0" destOrd="0" presId="urn:microsoft.com/office/officeart/2005/8/layout/list1"/>
    <dgm:cxn modelId="{13069E24-3D48-49A4-9F8B-F3BDA7B72573}" srcId="{8424AF76-7774-426C-B540-F40EEB70FFC0}" destId="{5837CAEB-B787-4425-A359-1AAB80C24440}" srcOrd="2" destOrd="0" parTransId="{2B506A3A-F7A4-4AF9-92C3-C0936AA2771C}" sibTransId="{A9ED89C1-CAC7-430B-BCEE-DBE6A66C57DF}"/>
    <dgm:cxn modelId="{BB771237-2A49-4F9B-A488-F2D34B822480}" srcId="{047916E4-1DA1-492E-AD11-B188CF81DA08}" destId="{28F87AD4-FA04-40B3-9C7F-3C6C9569177E}" srcOrd="4" destOrd="0" parTransId="{D0D5E593-50C2-46F6-AFE2-8B2BDB9C2238}" sibTransId="{8F527313-1718-4729-8AB0-25CDD7F6F645}"/>
    <dgm:cxn modelId="{03BE3B37-8121-4B7B-8673-C158C51AD5B9}" type="presOf" srcId="{B35B3FB5-9AAF-4A21-94B0-CD0BB82CC941}" destId="{E816D06D-0026-44D0-980C-9ADDB0A0AAE6}" srcOrd="0" destOrd="3" presId="urn:microsoft.com/office/officeart/2005/8/layout/list1"/>
    <dgm:cxn modelId="{03595A3C-ED2F-4420-BE2B-563568509F28}" srcId="{8424AF76-7774-426C-B540-F40EEB70FFC0}" destId="{4E812E99-00BE-467B-A33D-8BD192F5C932}" srcOrd="3" destOrd="0" parTransId="{B99BB41A-72BD-4ECB-BD9F-111961ECBD11}" sibTransId="{0FB3EF3C-171A-4706-8D11-99A1098E6D3F}"/>
    <dgm:cxn modelId="{ACCF8142-CEAD-4C2B-AF7A-C1D6A01B4443}" srcId="{047916E4-1DA1-492E-AD11-B188CF81DA08}" destId="{1DDC4A29-2E80-4816-83C8-AC5C0317ABEC}" srcOrd="1" destOrd="0" parTransId="{183FB27D-6CFC-4F26-9FD9-992AE2F76FEF}" sibTransId="{C178983F-156D-49D7-A96F-03646D92E147}"/>
    <dgm:cxn modelId="{6048056A-A227-402F-96C9-1CECABCD995D}" type="presOf" srcId="{047916E4-1DA1-492E-AD11-B188CF81DA08}" destId="{72BDBA39-CE6A-45DC-AF8D-5BCE8B364629}" srcOrd="1" destOrd="0" presId="urn:microsoft.com/office/officeart/2005/8/layout/list1"/>
    <dgm:cxn modelId="{2637BE4E-C81D-431F-8140-9CF6AB76836E}" srcId="{047916E4-1DA1-492E-AD11-B188CF81DA08}" destId="{C89ADE3B-E5EF-4E2F-83F2-C367715FFE07}" srcOrd="2" destOrd="0" parTransId="{2877AD21-B51C-451C-A3C6-5A102CE60CB9}" sibTransId="{1D6F3810-1FD5-402D-BC9B-C34E7F4BBDCE}"/>
    <dgm:cxn modelId="{DC214457-882F-41CB-AA23-49C408877868}" srcId="{8424AF76-7774-426C-B540-F40EEB70FFC0}" destId="{AEA0DF8A-9A92-48AB-AE2C-0B60181534B2}" srcOrd="4" destOrd="0" parTransId="{C645F6B5-22BE-4790-8E60-A1154B214171}" sibTransId="{87550A2D-A5E9-4BAC-9B7D-97B468C67A4A}"/>
    <dgm:cxn modelId="{933E4678-D511-47A0-9ACC-DF3CFCB42199}" type="presOf" srcId="{8424AF76-7774-426C-B540-F40EEB70FFC0}" destId="{34C315C9-EF89-4A90-AE82-686D2925DA61}" srcOrd="0" destOrd="0" presId="urn:microsoft.com/office/officeart/2005/8/layout/list1"/>
    <dgm:cxn modelId="{1475097E-E355-4A72-B152-EB30DD56A706}" type="presOf" srcId="{AEA0DF8A-9A92-48AB-AE2C-0B60181534B2}" destId="{9AB799DA-A0A7-403B-82D0-0E6F86CB414F}" srcOrd="0" destOrd="4" presId="urn:microsoft.com/office/officeart/2005/8/layout/list1"/>
    <dgm:cxn modelId="{90E0FD8C-C0A7-4545-BBC3-2DB25A1D4C73}" srcId="{6AD90C4D-82FF-4A84-A12A-20D6859D33B5}" destId="{047916E4-1DA1-492E-AD11-B188CF81DA08}" srcOrd="2" destOrd="0" parTransId="{A5A08AAD-5095-4B9C-A640-55F06CFFDF06}" sibTransId="{37B0837A-F4E2-4E18-BDF7-A0E880AE5A3C}"/>
    <dgm:cxn modelId="{E5C3AA8D-2B84-4F30-9F70-A67394D9C9CB}" srcId="{6AD90C4D-82FF-4A84-A12A-20D6859D33B5}" destId="{8424AF76-7774-426C-B540-F40EEB70FFC0}" srcOrd="1" destOrd="0" parTransId="{08690C97-7F69-4D75-B890-017376A64781}" sibTransId="{8BF7EAFB-4DE6-4EB2-8D3A-2E8489FDF2BB}"/>
    <dgm:cxn modelId="{672BE399-5315-4426-9DDB-DB8C63220A48}" type="presOf" srcId="{E0EBB035-3DDB-4BB5-B45A-03ACF9A8F367}" destId="{768C7230-98C5-4341-867F-BF9881A9450F}" srcOrd="1" destOrd="0" presId="urn:microsoft.com/office/officeart/2005/8/layout/list1"/>
    <dgm:cxn modelId="{A51A87B2-AEC4-4C1B-9601-8E877BB47F8F}" type="presOf" srcId="{28F87AD4-FA04-40B3-9C7F-3C6C9569177E}" destId="{E816D06D-0026-44D0-980C-9ADDB0A0AAE6}" srcOrd="0" destOrd="4" presId="urn:microsoft.com/office/officeart/2005/8/layout/list1"/>
    <dgm:cxn modelId="{09FAA8B2-6B24-438A-B598-0C1B7FD1D2C7}" srcId="{8424AF76-7774-426C-B540-F40EEB70FFC0}" destId="{A5C6ACAB-1613-4608-A420-7AC36D45824C}" srcOrd="1" destOrd="0" parTransId="{1F4F1221-715E-4E6F-8879-ACC914F74D22}" sibTransId="{B2977829-E212-4301-A506-DFAC7158B666}"/>
    <dgm:cxn modelId="{4B52F2C1-18CF-4423-B09D-476DC533DC88}" srcId="{8424AF76-7774-426C-B540-F40EEB70FFC0}" destId="{B9AAE920-CCC2-4164-B6BC-D7DA20758CB5}" srcOrd="0" destOrd="0" parTransId="{080A1128-F267-41C4-9E7A-59B6E7A6EAD7}" sibTransId="{963B7150-3A56-4C54-9091-E00D3CACE925}"/>
    <dgm:cxn modelId="{957B8EC7-4ECA-4B09-97CC-DC52715E71AF}" type="presOf" srcId="{6AD90C4D-82FF-4A84-A12A-20D6859D33B5}" destId="{7C51A0A7-99AC-4C9C-BF0C-120A3C9A6737}" srcOrd="0" destOrd="0" presId="urn:microsoft.com/office/officeart/2005/8/layout/list1"/>
    <dgm:cxn modelId="{5149C3D3-7AA1-4375-8F39-4CE93C05B679}" srcId="{047916E4-1DA1-492E-AD11-B188CF81DA08}" destId="{B35B3FB5-9AAF-4A21-94B0-CD0BB82CC941}" srcOrd="3" destOrd="0" parTransId="{B771EBEA-9B2E-475E-88E5-44BE93803F42}" sibTransId="{98E8C76F-22DE-4C88-A138-ADC9F71A6570}"/>
    <dgm:cxn modelId="{1400A7DD-986B-4696-A21E-665E1D88404E}" type="presOf" srcId="{B9AAE920-CCC2-4164-B6BC-D7DA20758CB5}" destId="{9AB799DA-A0A7-403B-82D0-0E6F86CB414F}" srcOrd="0" destOrd="0" presId="urn:microsoft.com/office/officeart/2005/8/layout/list1"/>
    <dgm:cxn modelId="{48C61CE0-90A7-46D0-B389-08206D8F5254}" type="presOf" srcId="{E0EBB035-3DDB-4BB5-B45A-03ACF9A8F367}" destId="{D55AAFF5-3051-4F65-9EA3-FB7780D83D2B}" srcOrd="0" destOrd="0" presId="urn:microsoft.com/office/officeart/2005/8/layout/list1"/>
    <dgm:cxn modelId="{171D95E8-589E-46BB-B53C-B8B956A18B07}" srcId="{047916E4-1DA1-492E-AD11-B188CF81DA08}" destId="{5086551F-D2A7-4E56-A767-0699EDC0049F}" srcOrd="0" destOrd="0" parTransId="{98BBAE65-0027-45B9-91DB-F5C79D14C7E8}" sibTransId="{4D9A9FFB-1AD5-49A2-BA99-51A35FCED7DF}"/>
    <dgm:cxn modelId="{6BC305F0-3034-444C-8041-F75CA9B7CD25}" type="presOf" srcId="{8424AF76-7774-426C-B540-F40EEB70FFC0}" destId="{56352FFE-8F86-419A-8A5A-06D75FFE5503}" srcOrd="1" destOrd="0" presId="urn:microsoft.com/office/officeart/2005/8/layout/list1"/>
    <dgm:cxn modelId="{452D03FB-E958-4ED2-A9E1-B2D3F5741D52}" type="presOf" srcId="{5086551F-D2A7-4E56-A767-0699EDC0049F}" destId="{E816D06D-0026-44D0-980C-9ADDB0A0AAE6}" srcOrd="0" destOrd="0" presId="urn:microsoft.com/office/officeart/2005/8/layout/list1"/>
    <dgm:cxn modelId="{D70EC8FF-07F8-4FF5-B03F-AB8EADBFCBD5}" type="presOf" srcId="{C89ADE3B-E5EF-4E2F-83F2-C367715FFE07}" destId="{E816D06D-0026-44D0-980C-9ADDB0A0AAE6}" srcOrd="0" destOrd="2" presId="urn:microsoft.com/office/officeart/2005/8/layout/list1"/>
    <dgm:cxn modelId="{F8626F05-3085-49AE-A710-74768E944BE2}" type="presParOf" srcId="{7C51A0A7-99AC-4C9C-BF0C-120A3C9A6737}" destId="{C05FCACF-82BB-4BF6-8BD0-61270997AB18}" srcOrd="0" destOrd="0" presId="urn:microsoft.com/office/officeart/2005/8/layout/list1"/>
    <dgm:cxn modelId="{C27E5D91-6C23-4FDC-8656-0B90D5294F46}" type="presParOf" srcId="{C05FCACF-82BB-4BF6-8BD0-61270997AB18}" destId="{D55AAFF5-3051-4F65-9EA3-FB7780D83D2B}" srcOrd="0" destOrd="0" presId="urn:microsoft.com/office/officeart/2005/8/layout/list1"/>
    <dgm:cxn modelId="{42BC1C6A-3E2F-442C-9002-04ACC90F9DE2}" type="presParOf" srcId="{C05FCACF-82BB-4BF6-8BD0-61270997AB18}" destId="{768C7230-98C5-4341-867F-BF9881A9450F}" srcOrd="1" destOrd="0" presId="urn:microsoft.com/office/officeart/2005/8/layout/list1"/>
    <dgm:cxn modelId="{DE6C4320-1AC1-4170-86B1-8DE7097A5D78}" type="presParOf" srcId="{7C51A0A7-99AC-4C9C-BF0C-120A3C9A6737}" destId="{C0823844-B4E3-4F94-9B8C-04C69DCA8A72}" srcOrd="1" destOrd="0" presId="urn:microsoft.com/office/officeart/2005/8/layout/list1"/>
    <dgm:cxn modelId="{3DFC134C-741C-44DA-8C46-1BCB1181E358}" type="presParOf" srcId="{7C51A0A7-99AC-4C9C-BF0C-120A3C9A6737}" destId="{92BBB8BB-32FB-4EED-BBE0-951532086635}" srcOrd="2" destOrd="0" presId="urn:microsoft.com/office/officeart/2005/8/layout/list1"/>
    <dgm:cxn modelId="{C60AE6B8-5942-4861-B193-C7C4C54CC2B6}" type="presParOf" srcId="{7C51A0A7-99AC-4C9C-BF0C-120A3C9A6737}" destId="{29258CCC-7FD5-4832-A666-A4E615E53949}" srcOrd="3" destOrd="0" presId="urn:microsoft.com/office/officeart/2005/8/layout/list1"/>
    <dgm:cxn modelId="{8BDC2CBB-E3AE-499E-8C36-05ADCC625CEE}" type="presParOf" srcId="{7C51A0A7-99AC-4C9C-BF0C-120A3C9A6737}" destId="{F9E201F8-C5F2-4AF0-8FE6-653B46C217B4}" srcOrd="4" destOrd="0" presId="urn:microsoft.com/office/officeart/2005/8/layout/list1"/>
    <dgm:cxn modelId="{20AC7A97-629D-4122-861D-D4BDB5F819E7}" type="presParOf" srcId="{F9E201F8-C5F2-4AF0-8FE6-653B46C217B4}" destId="{34C315C9-EF89-4A90-AE82-686D2925DA61}" srcOrd="0" destOrd="0" presId="urn:microsoft.com/office/officeart/2005/8/layout/list1"/>
    <dgm:cxn modelId="{5EE74C84-9176-4EF5-B74E-0555BA02C593}" type="presParOf" srcId="{F9E201F8-C5F2-4AF0-8FE6-653B46C217B4}" destId="{56352FFE-8F86-419A-8A5A-06D75FFE5503}" srcOrd="1" destOrd="0" presId="urn:microsoft.com/office/officeart/2005/8/layout/list1"/>
    <dgm:cxn modelId="{D2061E7D-925F-4057-A9F1-01FA2A20E0F6}" type="presParOf" srcId="{7C51A0A7-99AC-4C9C-BF0C-120A3C9A6737}" destId="{B43FEFA6-8BEC-4CBD-88E7-1617DAE6502B}" srcOrd="5" destOrd="0" presId="urn:microsoft.com/office/officeart/2005/8/layout/list1"/>
    <dgm:cxn modelId="{C9F0B5EB-092C-4704-A2FC-E7707571D101}" type="presParOf" srcId="{7C51A0A7-99AC-4C9C-BF0C-120A3C9A6737}" destId="{9AB799DA-A0A7-403B-82D0-0E6F86CB414F}" srcOrd="6" destOrd="0" presId="urn:microsoft.com/office/officeart/2005/8/layout/list1"/>
    <dgm:cxn modelId="{4FD8D48C-3E57-4138-B456-7DFACD08D12F}" type="presParOf" srcId="{7C51A0A7-99AC-4C9C-BF0C-120A3C9A6737}" destId="{1FB4C1A3-F930-48A9-A8EC-4F607E615CD2}" srcOrd="7" destOrd="0" presId="urn:microsoft.com/office/officeart/2005/8/layout/list1"/>
    <dgm:cxn modelId="{0AB1ABF1-130F-4AF4-8129-E2F0F9A90056}" type="presParOf" srcId="{7C51A0A7-99AC-4C9C-BF0C-120A3C9A6737}" destId="{F89365AF-AB68-47EA-BD46-B50155595CBC}" srcOrd="8" destOrd="0" presId="urn:microsoft.com/office/officeart/2005/8/layout/list1"/>
    <dgm:cxn modelId="{6014BA8E-4742-49FC-9B59-749AFC2BB26F}" type="presParOf" srcId="{F89365AF-AB68-47EA-BD46-B50155595CBC}" destId="{2D73CFCA-DD18-41F5-820F-23AB39047E22}" srcOrd="0" destOrd="0" presId="urn:microsoft.com/office/officeart/2005/8/layout/list1"/>
    <dgm:cxn modelId="{16FB3FC2-E874-42B6-A58C-FF5AFF57E7B3}" type="presParOf" srcId="{F89365AF-AB68-47EA-BD46-B50155595CBC}" destId="{72BDBA39-CE6A-45DC-AF8D-5BCE8B364629}" srcOrd="1" destOrd="0" presId="urn:microsoft.com/office/officeart/2005/8/layout/list1"/>
    <dgm:cxn modelId="{1C44DC9C-9ACC-4F99-9471-D105D7B21CFC}" type="presParOf" srcId="{7C51A0A7-99AC-4C9C-BF0C-120A3C9A6737}" destId="{EA5276C2-ECB9-4108-B1AF-1D58595D7FE9}" srcOrd="9" destOrd="0" presId="urn:microsoft.com/office/officeart/2005/8/layout/list1"/>
    <dgm:cxn modelId="{E2498822-123B-405F-BF73-9106052F1688}" type="presParOf" srcId="{7C51A0A7-99AC-4C9C-BF0C-120A3C9A6737}" destId="{E816D06D-0026-44D0-980C-9ADDB0A0AAE6}"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E90AAB0-C5EF-4F47-9AC0-D0378D7D771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F072DE48-25D2-4E2E-8A9C-A4E9360B4AED}">
      <dgm:prSet/>
      <dgm:spPr/>
      <dgm:t>
        <a:bodyPr/>
        <a:lstStyle/>
        <a:p>
          <a:r>
            <a:rPr lang="de-DE"/>
            <a:t>Pipelines:</a:t>
          </a:r>
          <a:endParaRPr lang="en-US"/>
        </a:p>
      </dgm:t>
    </dgm:pt>
    <dgm:pt modelId="{60EE1201-DD2F-459D-947A-A316573CE383}" type="parTrans" cxnId="{14DF2F16-4703-411C-B9DA-B816F320511A}">
      <dgm:prSet/>
      <dgm:spPr/>
      <dgm:t>
        <a:bodyPr/>
        <a:lstStyle/>
        <a:p>
          <a:endParaRPr lang="en-US"/>
        </a:p>
      </dgm:t>
    </dgm:pt>
    <dgm:pt modelId="{3FC57BA3-75F5-44B6-9CB1-D5C4D176794B}" type="sibTrans" cxnId="{14DF2F16-4703-411C-B9DA-B816F320511A}">
      <dgm:prSet/>
      <dgm:spPr/>
      <dgm:t>
        <a:bodyPr/>
        <a:lstStyle/>
        <a:p>
          <a:endParaRPr lang="en-US"/>
        </a:p>
      </dgm:t>
    </dgm:pt>
    <dgm:pt modelId="{3A4845F4-5FCF-4DBE-9A35-011E293931A6}">
      <dgm:prSet/>
      <dgm:spPr/>
      <dgm:t>
        <a:bodyPr/>
        <a:lstStyle/>
        <a:p>
          <a:r>
            <a:rPr lang="de-DE" b="1" dirty="0"/>
            <a:t>Was ist eine Pipeline?</a:t>
          </a:r>
          <a:r>
            <a:rPr lang="de-DE" dirty="0"/>
            <a:t> Eine Pipeline ist eine Reihe von automatisierten Schritten, die ausgelöst werden, wenn bestimmte Bedingungen erfüllt sind, wie z.B. ein neuer Commit in einem Repository.</a:t>
          </a:r>
          <a:endParaRPr lang="en-US" dirty="0"/>
        </a:p>
      </dgm:t>
    </dgm:pt>
    <dgm:pt modelId="{01E40348-516E-4A37-B8EF-9214E6F6ABBA}" type="parTrans" cxnId="{C6FF93B4-B181-4C12-9B94-C3245BD9965C}">
      <dgm:prSet/>
      <dgm:spPr/>
      <dgm:t>
        <a:bodyPr/>
        <a:lstStyle/>
        <a:p>
          <a:endParaRPr lang="en-US"/>
        </a:p>
      </dgm:t>
    </dgm:pt>
    <dgm:pt modelId="{DF41EEEB-2335-406C-A206-A514D9E24428}" type="sibTrans" cxnId="{C6FF93B4-B181-4C12-9B94-C3245BD9965C}">
      <dgm:prSet/>
      <dgm:spPr/>
      <dgm:t>
        <a:bodyPr/>
        <a:lstStyle/>
        <a:p>
          <a:endParaRPr lang="en-US"/>
        </a:p>
      </dgm:t>
    </dgm:pt>
    <dgm:pt modelId="{374F2D01-0CDB-43AB-9CE0-380700CF7956}">
      <dgm:prSet/>
      <dgm:spPr/>
      <dgm:t>
        <a:bodyPr/>
        <a:lstStyle/>
        <a:p>
          <a:r>
            <a:rPr lang="de-DE" b="1" dirty="0"/>
            <a:t>Wofür benötigt man Pipelines? </a:t>
          </a:r>
          <a:endParaRPr lang="en-US" dirty="0"/>
        </a:p>
      </dgm:t>
    </dgm:pt>
    <dgm:pt modelId="{52B6142C-A8A8-44F6-B379-095AA510A9DA}" type="parTrans" cxnId="{A7ED0FF8-0F77-4EC8-9EDB-6FA6403D9A3C}">
      <dgm:prSet/>
      <dgm:spPr/>
      <dgm:t>
        <a:bodyPr/>
        <a:lstStyle/>
        <a:p>
          <a:endParaRPr lang="en-US"/>
        </a:p>
      </dgm:t>
    </dgm:pt>
    <dgm:pt modelId="{610EA0B0-4260-4720-ADB6-FB8E5A6CFA08}" type="sibTrans" cxnId="{A7ED0FF8-0F77-4EC8-9EDB-6FA6403D9A3C}">
      <dgm:prSet/>
      <dgm:spPr/>
      <dgm:t>
        <a:bodyPr/>
        <a:lstStyle/>
        <a:p>
          <a:endParaRPr lang="en-US"/>
        </a:p>
      </dgm:t>
    </dgm:pt>
    <dgm:pt modelId="{91B0C78D-40D3-4A5D-AD21-D6DBA2BAC470}">
      <dgm:prSet/>
      <dgm:spPr/>
      <dgm:t>
        <a:bodyPr/>
        <a:lstStyle/>
        <a:p>
          <a:r>
            <a:rPr lang="de-DE" dirty="0"/>
            <a:t>Frühe Fehlererkennung</a:t>
          </a:r>
          <a:endParaRPr lang="en-US" dirty="0"/>
        </a:p>
      </dgm:t>
    </dgm:pt>
    <dgm:pt modelId="{2114FE3E-0615-4D72-985C-41B002FF35F1}" type="parTrans" cxnId="{7F1EEDCC-4242-4F83-A11B-CA4A2AF95E1D}">
      <dgm:prSet/>
      <dgm:spPr/>
      <dgm:t>
        <a:bodyPr/>
        <a:lstStyle/>
        <a:p>
          <a:endParaRPr lang="en-US"/>
        </a:p>
      </dgm:t>
    </dgm:pt>
    <dgm:pt modelId="{F0989A4B-DECB-40F7-A988-94D75EE1E785}" type="sibTrans" cxnId="{7F1EEDCC-4242-4F83-A11B-CA4A2AF95E1D}">
      <dgm:prSet/>
      <dgm:spPr/>
      <dgm:t>
        <a:bodyPr/>
        <a:lstStyle/>
        <a:p>
          <a:endParaRPr lang="en-US"/>
        </a:p>
      </dgm:t>
    </dgm:pt>
    <dgm:pt modelId="{B3465374-A233-4FAD-BC3C-27D2D9710F3F}">
      <dgm:prSet/>
      <dgm:spPr/>
      <dgm:t>
        <a:bodyPr/>
        <a:lstStyle/>
        <a:p>
          <a:r>
            <a:rPr lang="de-DE"/>
            <a:t>Qualitätssicherung</a:t>
          </a:r>
          <a:endParaRPr lang="en-US"/>
        </a:p>
      </dgm:t>
    </dgm:pt>
    <dgm:pt modelId="{AC648D9E-4514-450F-BF79-FCDC8D4AC44E}" type="parTrans" cxnId="{D8D983E6-3DEB-4BF3-A879-7B2D80B84D12}">
      <dgm:prSet/>
      <dgm:spPr/>
      <dgm:t>
        <a:bodyPr/>
        <a:lstStyle/>
        <a:p>
          <a:endParaRPr lang="en-US"/>
        </a:p>
      </dgm:t>
    </dgm:pt>
    <dgm:pt modelId="{1EE2D8CB-8D49-4536-8B9C-B8313CE3217D}" type="sibTrans" cxnId="{D8D983E6-3DEB-4BF3-A879-7B2D80B84D12}">
      <dgm:prSet/>
      <dgm:spPr/>
      <dgm:t>
        <a:bodyPr/>
        <a:lstStyle/>
        <a:p>
          <a:endParaRPr lang="en-US"/>
        </a:p>
      </dgm:t>
    </dgm:pt>
    <dgm:pt modelId="{F1541077-D9A3-4BCE-9195-F78C68CD6BEA}">
      <dgm:prSet/>
      <dgm:spPr/>
      <dgm:t>
        <a:bodyPr/>
        <a:lstStyle/>
        <a:p>
          <a:r>
            <a:rPr lang="de-DE"/>
            <a:t>Schnellere Release-Zyklen</a:t>
          </a:r>
          <a:endParaRPr lang="en-US"/>
        </a:p>
      </dgm:t>
    </dgm:pt>
    <dgm:pt modelId="{9A318098-1570-45A7-B813-32B0138041B8}" type="parTrans" cxnId="{A50C561E-26BA-4A3C-8DBF-3AE6799CBC96}">
      <dgm:prSet/>
      <dgm:spPr/>
      <dgm:t>
        <a:bodyPr/>
        <a:lstStyle/>
        <a:p>
          <a:endParaRPr lang="en-US"/>
        </a:p>
      </dgm:t>
    </dgm:pt>
    <dgm:pt modelId="{A8BD38ED-19A2-4F33-A386-1294D22125F6}" type="sibTrans" cxnId="{A50C561E-26BA-4A3C-8DBF-3AE6799CBC96}">
      <dgm:prSet/>
      <dgm:spPr/>
      <dgm:t>
        <a:bodyPr/>
        <a:lstStyle/>
        <a:p>
          <a:endParaRPr lang="en-US"/>
        </a:p>
      </dgm:t>
    </dgm:pt>
    <dgm:pt modelId="{0D289560-E1BD-498B-BA4E-615518226C54}">
      <dgm:prSet/>
      <dgm:spPr/>
      <dgm:t>
        <a:bodyPr/>
        <a:lstStyle/>
        <a:p>
          <a:r>
            <a:rPr lang="de-DE"/>
            <a:t>Automatisierung von Routineaufgaben</a:t>
          </a:r>
          <a:endParaRPr lang="en-US"/>
        </a:p>
      </dgm:t>
    </dgm:pt>
    <dgm:pt modelId="{1E114D11-3C9C-4926-84EB-50A65A95393F}" type="parTrans" cxnId="{D5127C2F-7A2A-45A7-B6A1-7EC520502665}">
      <dgm:prSet/>
      <dgm:spPr/>
      <dgm:t>
        <a:bodyPr/>
        <a:lstStyle/>
        <a:p>
          <a:endParaRPr lang="en-US"/>
        </a:p>
      </dgm:t>
    </dgm:pt>
    <dgm:pt modelId="{2F5E2B49-299D-4CFD-8359-D53EB76D48D7}" type="sibTrans" cxnId="{D5127C2F-7A2A-45A7-B6A1-7EC520502665}">
      <dgm:prSet/>
      <dgm:spPr/>
      <dgm:t>
        <a:bodyPr/>
        <a:lstStyle/>
        <a:p>
          <a:endParaRPr lang="en-US"/>
        </a:p>
      </dgm:t>
    </dgm:pt>
    <dgm:pt modelId="{25600D17-EB98-4C53-952D-0BB3603E7183}">
      <dgm:prSet/>
      <dgm:spPr/>
      <dgm:t>
        <a:bodyPr/>
        <a:lstStyle/>
        <a:p>
          <a:endParaRPr lang="en-US" dirty="0"/>
        </a:p>
      </dgm:t>
    </dgm:pt>
    <dgm:pt modelId="{323E3902-6851-45E1-B4EC-E2E059379EBB}" type="parTrans" cxnId="{978722C9-88CC-4C22-BDE6-59D0E578A527}">
      <dgm:prSet/>
      <dgm:spPr/>
      <dgm:t>
        <a:bodyPr/>
        <a:lstStyle/>
        <a:p>
          <a:endParaRPr lang="de-DE"/>
        </a:p>
      </dgm:t>
    </dgm:pt>
    <dgm:pt modelId="{BE536A42-5EB2-458A-8072-61D9F72A267A}" type="sibTrans" cxnId="{978722C9-88CC-4C22-BDE6-59D0E578A527}">
      <dgm:prSet/>
      <dgm:spPr/>
      <dgm:t>
        <a:bodyPr/>
        <a:lstStyle/>
        <a:p>
          <a:endParaRPr lang="de-DE"/>
        </a:p>
      </dgm:t>
    </dgm:pt>
    <dgm:pt modelId="{57CE7CBA-CAD2-402C-ABD1-B5858F950321}">
      <dgm:prSet/>
      <dgm:spPr/>
      <dgm:t>
        <a:bodyPr/>
        <a:lstStyle/>
        <a:p>
          <a:endParaRPr lang="en-US" dirty="0"/>
        </a:p>
      </dgm:t>
    </dgm:pt>
    <dgm:pt modelId="{6A7F2017-E0D3-444B-A969-41B5A17EBC0D}" type="parTrans" cxnId="{8F1A9795-CA05-432A-9362-0CFCF8CE3C0A}">
      <dgm:prSet/>
      <dgm:spPr/>
      <dgm:t>
        <a:bodyPr/>
        <a:lstStyle/>
        <a:p>
          <a:endParaRPr lang="de-DE"/>
        </a:p>
      </dgm:t>
    </dgm:pt>
    <dgm:pt modelId="{6E7493D2-377C-426A-8560-0CF0F81CD834}" type="sibTrans" cxnId="{8F1A9795-CA05-432A-9362-0CFCF8CE3C0A}">
      <dgm:prSet/>
      <dgm:spPr/>
      <dgm:t>
        <a:bodyPr/>
        <a:lstStyle/>
        <a:p>
          <a:endParaRPr lang="de-DE"/>
        </a:p>
      </dgm:t>
    </dgm:pt>
    <dgm:pt modelId="{10F017F5-CEB0-421E-9D94-CA3BE4E156E7}" type="pres">
      <dgm:prSet presAssocID="{5E90AAB0-C5EF-4F47-9AC0-D0378D7D771B}" presName="linear" presStyleCnt="0">
        <dgm:presLayoutVars>
          <dgm:animLvl val="lvl"/>
          <dgm:resizeHandles val="exact"/>
        </dgm:presLayoutVars>
      </dgm:prSet>
      <dgm:spPr/>
    </dgm:pt>
    <dgm:pt modelId="{CA5C2478-0147-45C5-AC1C-99303EA15D83}" type="pres">
      <dgm:prSet presAssocID="{F072DE48-25D2-4E2E-8A9C-A4E9360B4AED}" presName="parentText" presStyleLbl="node1" presStyleIdx="0" presStyleCnt="1">
        <dgm:presLayoutVars>
          <dgm:chMax val="0"/>
          <dgm:bulletEnabled val="1"/>
        </dgm:presLayoutVars>
      </dgm:prSet>
      <dgm:spPr/>
    </dgm:pt>
    <dgm:pt modelId="{36FF576F-A1E5-436E-8D96-E286042E9C54}" type="pres">
      <dgm:prSet presAssocID="{F072DE48-25D2-4E2E-8A9C-A4E9360B4AED}" presName="childText" presStyleLbl="revTx" presStyleIdx="0" presStyleCnt="1">
        <dgm:presLayoutVars>
          <dgm:bulletEnabled val="1"/>
        </dgm:presLayoutVars>
      </dgm:prSet>
      <dgm:spPr/>
    </dgm:pt>
  </dgm:ptLst>
  <dgm:cxnLst>
    <dgm:cxn modelId="{C3E13B11-3111-4912-B98D-56440BFA16B6}" type="presOf" srcId="{57CE7CBA-CAD2-402C-ABD1-B5858F950321}" destId="{36FF576F-A1E5-436E-8D96-E286042E9C54}" srcOrd="0" destOrd="0" presId="urn:microsoft.com/office/officeart/2005/8/layout/vList2"/>
    <dgm:cxn modelId="{14DF2F16-4703-411C-B9DA-B816F320511A}" srcId="{5E90AAB0-C5EF-4F47-9AC0-D0378D7D771B}" destId="{F072DE48-25D2-4E2E-8A9C-A4E9360B4AED}" srcOrd="0" destOrd="0" parTransId="{60EE1201-DD2F-459D-947A-A316573CE383}" sibTransId="{3FC57BA3-75F5-44B6-9CB1-D5C4D176794B}"/>
    <dgm:cxn modelId="{A50C561E-26BA-4A3C-8DBF-3AE6799CBC96}" srcId="{374F2D01-0CDB-43AB-9CE0-380700CF7956}" destId="{F1541077-D9A3-4BCE-9195-F78C68CD6BEA}" srcOrd="2" destOrd="0" parTransId="{9A318098-1570-45A7-B813-32B0138041B8}" sibTransId="{A8BD38ED-19A2-4F33-A386-1294D22125F6}"/>
    <dgm:cxn modelId="{BDCE6822-EA12-443D-AB0A-5231E58521F6}" type="presOf" srcId="{374F2D01-0CDB-43AB-9CE0-380700CF7956}" destId="{36FF576F-A1E5-436E-8D96-E286042E9C54}" srcOrd="0" destOrd="3" presId="urn:microsoft.com/office/officeart/2005/8/layout/vList2"/>
    <dgm:cxn modelId="{86726B26-EA12-4EE7-AB64-69875E6C5C4D}" type="presOf" srcId="{B3465374-A233-4FAD-BC3C-27D2D9710F3F}" destId="{36FF576F-A1E5-436E-8D96-E286042E9C54}" srcOrd="0" destOrd="5" presId="urn:microsoft.com/office/officeart/2005/8/layout/vList2"/>
    <dgm:cxn modelId="{D5127C2F-7A2A-45A7-B6A1-7EC520502665}" srcId="{374F2D01-0CDB-43AB-9CE0-380700CF7956}" destId="{0D289560-E1BD-498B-BA4E-615518226C54}" srcOrd="3" destOrd="0" parTransId="{1E114D11-3C9C-4926-84EB-50A65A95393F}" sibTransId="{2F5E2B49-299D-4CFD-8359-D53EB76D48D7}"/>
    <dgm:cxn modelId="{D6CC6561-9E0E-4986-A333-F886A8F9EC31}" type="presOf" srcId="{25600D17-EB98-4C53-952D-0BB3603E7183}" destId="{36FF576F-A1E5-436E-8D96-E286042E9C54}" srcOrd="0" destOrd="2" presId="urn:microsoft.com/office/officeart/2005/8/layout/vList2"/>
    <dgm:cxn modelId="{99932443-D813-46C4-BD35-78A624B9116F}" type="presOf" srcId="{5E90AAB0-C5EF-4F47-9AC0-D0378D7D771B}" destId="{10F017F5-CEB0-421E-9D94-CA3BE4E156E7}" srcOrd="0" destOrd="0" presId="urn:microsoft.com/office/officeart/2005/8/layout/vList2"/>
    <dgm:cxn modelId="{23AD7350-3572-489E-B306-271FE8FF6515}" type="presOf" srcId="{0D289560-E1BD-498B-BA4E-615518226C54}" destId="{36FF576F-A1E5-436E-8D96-E286042E9C54}" srcOrd="0" destOrd="7" presId="urn:microsoft.com/office/officeart/2005/8/layout/vList2"/>
    <dgm:cxn modelId="{90B00F75-812C-44BD-A7E2-159B9A58249F}" type="presOf" srcId="{F1541077-D9A3-4BCE-9195-F78C68CD6BEA}" destId="{36FF576F-A1E5-436E-8D96-E286042E9C54}" srcOrd="0" destOrd="6" presId="urn:microsoft.com/office/officeart/2005/8/layout/vList2"/>
    <dgm:cxn modelId="{8F1A9795-CA05-432A-9362-0CFCF8CE3C0A}" srcId="{F072DE48-25D2-4E2E-8A9C-A4E9360B4AED}" destId="{57CE7CBA-CAD2-402C-ABD1-B5858F950321}" srcOrd="0" destOrd="0" parTransId="{6A7F2017-E0D3-444B-A969-41B5A17EBC0D}" sibTransId="{6E7493D2-377C-426A-8560-0CF0F81CD834}"/>
    <dgm:cxn modelId="{A24C3C97-42CD-48C7-A4CA-795707157BF3}" type="presOf" srcId="{91B0C78D-40D3-4A5D-AD21-D6DBA2BAC470}" destId="{36FF576F-A1E5-436E-8D96-E286042E9C54}" srcOrd="0" destOrd="4" presId="urn:microsoft.com/office/officeart/2005/8/layout/vList2"/>
    <dgm:cxn modelId="{A9FBFFAF-E140-47D5-BC59-ADCA4E7E4E52}" type="presOf" srcId="{3A4845F4-5FCF-4DBE-9A35-011E293931A6}" destId="{36FF576F-A1E5-436E-8D96-E286042E9C54}" srcOrd="0" destOrd="1" presId="urn:microsoft.com/office/officeart/2005/8/layout/vList2"/>
    <dgm:cxn modelId="{C6FF93B4-B181-4C12-9B94-C3245BD9965C}" srcId="{F072DE48-25D2-4E2E-8A9C-A4E9360B4AED}" destId="{3A4845F4-5FCF-4DBE-9A35-011E293931A6}" srcOrd="1" destOrd="0" parTransId="{01E40348-516E-4A37-B8EF-9214E6F6ABBA}" sibTransId="{DF41EEEB-2335-406C-A206-A514D9E24428}"/>
    <dgm:cxn modelId="{978722C9-88CC-4C22-BDE6-59D0E578A527}" srcId="{F072DE48-25D2-4E2E-8A9C-A4E9360B4AED}" destId="{25600D17-EB98-4C53-952D-0BB3603E7183}" srcOrd="2" destOrd="0" parTransId="{323E3902-6851-45E1-B4EC-E2E059379EBB}" sibTransId="{BE536A42-5EB2-458A-8072-61D9F72A267A}"/>
    <dgm:cxn modelId="{7F1EEDCC-4242-4F83-A11B-CA4A2AF95E1D}" srcId="{374F2D01-0CDB-43AB-9CE0-380700CF7956}" destId="{91B0C78D-40D3-4A5D-AD21-D6DBA2BAC470}" srcOrd="0" destOrd="0" parTransId="{2114FE3E-0615-4D72-985C-41B002FF35F1}" sibTransId="{F0989A4B-DECB-40F7-A988-94D75EE1E785}"/>
    <dgm:cxn modelId="{679DABCF-0734-4F55-9540-ABB140C36925}" type="presOf" srcId="{F072DE48-25D2-4E2E-8A9C-A4E9360B4AED}" destId="{CA5C2478-0147-45C5-AC1C-99303EA15D83}" srcOrd="0" destOrd="0" presId="urn:microsoft.com/office/officeart/2005/8/layout/vList2"/>
    <dgm:cxn modelId="{D8D983E6-3DEB-4BF3-A879-7B2D80B84D12}" srcId="{374F2D01-0CDB-43AB-9CE0-380700CF7956}" destId="{B3465374-A233-4FAD-BC3C-27D2D9710F3F}" srcOrd="1" destOrd="0" parTransId="{AC648D9E-4514-450F-BF79-FCDC8D4AC44E}" sibTransId="{1EE2D8CB-8D49-4536-8B9C-B8313CE3217D}"/>
    <dgm:cxn modelId="{A7ED0FF8-0F77-4EC8-9EDB-6FA6403D9A3C}" srcId="{F072DE48-25D2-4E2E-8A9C-A4E9360B4AED}" destId="{374F2D01-0CDB-43AB-9CE0-380700CF7956}" srcOrd="3" destOrd="0" parTransId="{52B6142C-A8A8-44F6-B379-095AA510A9DA}" sibTransId="{610EA0B0-4260-4720-ADB6-FB8E5A6CFA08}"/>
    <dgm:cxn modelId="{F4A05054-FA17-475E-AB94-DA808CC5A03B}" type="presParOf" srcId="{10F017F5-CEB0-421E-9D94-CA3BE4E156E7}" destId="{CA5C2478-0147-45C5-AC1C-99303EA15D83}" srcOrd="0" destOrd="0" presId="urn:microsoft.com/office/officeart/2005/8/layout/vList2"/>
    <dgm:cxn modelId="{1EBCBC96-9F46-4924-94D6-928E688E836B}" type="presParOf" srcId="{10F017F5-CEB0-421E-9D94-CA3BE4E156E7}" destId="{36FF576F-A1E5-436E-8D96-E286042E9C54}"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FA8D429-75A0-4EA6-9240-CB9C801C1AFB}"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518398DF-8CD7-41E0-8611-4EE9F3E62F01}">
      <dgm:prSet/>
      <dgm:spPr/>
      <dgm:t>
        <a:bodyPr/>
        <a:lstStyle/>
        <a:p>
          <a:r>
            <a:rPr lang="de-DE" b="1" dirty="0"/>
            <a:t>Source Stage: </a:t>
          </a:r>
          <a:r>
            <a:rPr lang="de-DE" b="0" dirty="0"/>
            <a:t>Beginn der Pipeline, meist durch einen Push oder einen </a:t>
          </a:r>
          <a:r>
            <a:rPr lang="de-DE" b="0" dirty="0" err="1"/>
            <a:t>Merge</a:t>
          </a:r>
          <a:endParaRPr lang="en-US" b="0" dirty="0"/>
        </a:p>
      </dgm:t>
    </dgm:pt>
    <dgm:pt modelId="{5E4608F4-F7A9-48BA-92DA-4CCC6C043B63}" type="parTrans" cxnId="{09A6BD97-882A-4651-AF6A-3F9B17685896}">
      <dgm:prSet/>
      <dgm:spPr/>
      <dgm:t>
        <a:bodyPr/>
        <a:lstStyle/>
        <a:p>
          <a:endParaRPr lang="en-US"/>
        </a:p>
      </dgm:t>
    </dgm:pt>
    <dgm:pt modelId="{82D33D6D-C115-4407-852C-19152365BDEF}" type="sibTrans" cxnId="{09A6BD97-882A-4651-AF6A-3F9B17685896}">
      <dgm:prSet/>
      <dgm:spPr/>
      <dgm:t>
        <a:bodyPr/>
        <a:lstStyle/>
        <a:p>
          <a:endParaRPr lang="en-US"/>
        </a:p>
      </dgm:t>
    </dgm:pt>
    <dgm:pt modelId="{A9AA4D74-352A-4380-95A4-0C8BA23E068C}">
      <dgm:prSet/>
      <dgm:spPr/>
      <dgm:t>
        <a:bodyPr/>
        <a:lstStyle/>
        <a:p>
          <a:r>
            <a:rPr lang="de-DE" b="1" dirty="0" err="1"/>
            <a:t>Build</a:t>
          </a:r>
          <a:r>
            <a:rPr lang="de-DE" b="1" dirty="0"/>
            <a:t> Stage: </a:t>
          </a:r>
          <a:r>
            <a:rPr lang="de-DE" b="0" dirty="0"/>
            <a:t>Code mit den </a:t>
          </a:r>
          <a:r>
            <a:rPr lang="de-DE" b="0" dirty="0" err="1"/>
            <a:t>änderungen</a:t>
          </a:r>
          <a:r>
            <a:rPr lang="de-DE" b="0" dirty="0"/>
            <a:t> wird kompiliert um ihn in ein ausführbares Format zu bringen</a:t>
          </a:r>
          <a:endParaRPr lang="en-US" b="0" dirty="0"/>
        </a:p>
      </dgm:t>
    </dgm:pt>
    <dgm:pt modelId="{A5BA8A60-8551-42D0-AB71-85D91EFA55F7}" type="parTrans" cxnId="{B481BBBD-8E0A-4B88-8DF2-12478F9269C2}">
      <dgm:prSet/>
      <dgm:spPr/>
      <dgm:t>
        <a:bodyPr/>
        <a:lstStyle/>
        <a:p>
          <a:endParaRPr lang="en-US"/>
        </a:p>
      </dgm:t>
    </dgm:pt>
    <dgm:pt modelId="{B72E3628-4ED6-4AE0-9595-9E8C4EE032FF}" type="sibTrans" cxnId="{B481BBBD-8E0A-4B88-8DF2-12478F9269C2}">
      <dgm:prSet/>
      <dgm:spPr/>
      <dgm:t>
        <a:bodyPr/>
        <a:lstStyle/>
        <a:p>
          <a:endParaRPr lang="en-US"/>
        </a:p>
      </dgm:t>
    </dgm:pt>
    <dgm:pt modelId="{1A559A2F-BCE4-43D2-8C54-F328C758AC03}">
      <dgm:prSet/>
      <dgm:spPr/>
      <dgm:t>
        <a:bodyPr/>
        <a:lstStyle/>
        <a:p>
          <a:r>
            <a:rPr lang="de-DE" b="1" dirty="0"/>
            <a:t>Test Stage: </a:t>
          </a:r>
          <a:r>
            <a:rPr lang="de-DE" b="0" dirty="0"/>
            <a:t>Code wird automatisiert getestet, mithilfe von </a:t>
          </a:r>
          <a:r>
            <a:rPr lang="de-DE" b="0" dirty="0" err="1"/>
            <a:t>z.B</a:t>
          </a:r>
          <a:r>
            <a:rPr lang="de-DE" b="0" dirty="0"/>
            <a:t> Unit-Tests oder Integrationstests</a:t>
          </a:r>
          <a:endParaRPr lang="en-US" b="0" dirty="0"/>
        </a:p>
      </dgm:t>
    </dgm:pt>
    <dgm:pt modelId="{B1FDC37C-185C-4C87-8676-2B8A27A4EED3}" type="parTrans" cxnId="{A7D08DC8-D52A-4EA1-AE42-619C520FDDE1}">
      <dgm:prSet/>
      <dgm:spPr/>
      <dgm:t>
        <a:bodyPr/>
        <a:lstStyle/>
        <a:p>
          <a:endParaRPr lang="en-US"/>
        </a:p>
      </dgm:t>
    </dgm:pt>
    <dgm:pt modelId="{1552EE8A-C193-42E3-9D7B-E1A6064122BA}" type="sibTrans" cxnId="{A7D08DC8-D52A-4EA1-AE42-619C520FDDE1}">
      <dgm:prSet/>
      <dgm:spPr/>
      <dgm:t>
        <a:bodyPr/>
        <a:lstStyle/>
        <a:p>
          <a:endParaRPr lang="en-US"/>
        </a:p>
      </dgm:t>
    </dgm:pt>
    <dgm:pt modelId="{84B510FD-4496-4EC1-8858-41FA2EE36074}">
      <dgm:prSet/>
      <dgm:spPr/>
      <dgm:t>
        <a:bodyPr/>
        <a:lstStyle/>
        <a:p>
          <a:r>
            <a:rPr lang="de-DE" b="1" dirty="0" err="1"/>
            <a:t>Deployment</a:t>
          </a:r>
          <a:r>
            <a:rPr lang="de-DE" b="1" dirty="0"/>
            <a:t> Stage: </a:t>
          </a:r>
          <a:r>
            <a:rPr lang="de-DE" b="0" dirty="0"/>
            <a:t>Code wird in der Test oder Produktionsumgebung bereitgestellt</a:t>
          </a:r>
          <a:endParaRPr lang="en-US" b="0" dirty="0"/>
        </a:p>
      </dgm:t>
    </dgm:pt>
    <dgm:pt modelId="{080B6580-F874-4EE4-B547-8EC5051143A6}" type="parTrans" cxnId="{2A9E27AC-EA62-4A40-A277-9141904A2C6B}">
      <dgm:prSet/>
      <dgm:spPr/>
      <dgm:t>
        <a:bodyPr/>
        <a:lstStyle/>
        <a:p>
          <a:endParaRPr lang="en-US"/>
        </a:p>
      </dgm:t>
    </dgm:pt>
    <dgm:pt modelId="{40A411A0-D194-426B-932E-DCF6BE72D560}" type="sibTrans" cxnId="{2A9E27AC-EA62-4A40-A277-9141904A2C6B}">
      <dgm:prSet/>
      <dgm:spPr/>
      <dgm:t>
        <a:bodyPr/>
        <a:lstStyle/>
        <a:p>
          <a:endParaRPr lang="en-US"/>
        </a:p>
      </dgm:t>
    </dgm:pt>
    <dgm:pt modelId="{9F87C66B-D768-4C6B-93D7-F4B020856073}">
      <dgm:prSet/>
      <dgm:spPr/>
      <dgm:t>
        <a:bodyPr/>
        <a:lstStyle/>
        <a:p>
          <a:r>
            <a:rPr lang="de-DE" b="1" dirty="0"/>
            <a:t>Integration Stage: </a:t>
          </a:r>
          <a:r>
            <a:rPr lang="de-DE" b="0" dirty="0"/>
            <a:t>Code wird in die Hauptcodebasis integriert</a:t>
          </a:r>
          <a:endParaRPr lang="en-US" b="0" dirty="0"/>
        </a:p>
      </dgm:t>
    </dgm:pt>
    <dgm:pt modelId="{8B0957B7-AFEF-4F93-81B1-40BFDE455F69}" type="parTrans" cxnId="{D44DE76D-2E07-4CD7-94A8-A0AD5FD0CB61}">
      <dgm:prSet/>
      <dgm:spPr/>
      <dgm:t>
        <a:bodyPr/>
        <a:lstStyle/>
        <a:p>
          <a:endParaRPr lang="en-US"/>
        </a:p>
      </dgm:t>
    </dgm:pt>
    <dgm:pt modelId="{99D9C7F5-E3EF-4D6E-92E6-F9D4DA057CAC}" type="sibTrans" cxnId="{D44DE76D-2E07-4CD7-94A8-A0AD5FD0CB61}">
      <dgm:prSet/>
      <dgm:spPr/>
      <dgm:t>
        <a:bodyPr/>
        <a:lstStyle/>
        <a:p>
          <a:endParaRPr lang="en-US"/>
        </a:p>
      </dgm:t>
    </dgm:pt>
    <dgm:pt modelId="{CA07006A-5013-4C7A-83B8-CCF137D789F0}" type="pres">
      <dgm:prSet presAssocID="{4FA8D429-75A0-4EA6-9240-CB9C801C1AFB}" presName="outerComposite" presStyleCnt="0">
        <dgm:presLayoutVars>
          <dgm:chMax val="5"/>
          <dgm:dir/>
          <dgm:resizeHandles val="exact"/>
        </dgm:presLayoutVars>
      </dgm:prSet>
      <dgm:spPr/>
    </dgm:pt>
    <dgm:pt modelId="{C7A6BB69-F590-4235-B8D3-7AECB6E6D110}" type="pres">
      <dgm:prSet presAssocID="{4FA8D429-75A0-4EA6-9240-CB9C801C1AFB}" presName="dummyMaxCanvas" presStyleCnt="0">
        <dgm:presLayoutVars/>
      </dgm:prSet>
      <dgm:spPr/>
    </dgm:pt>
    <dgm:pt modelId="{DE1D8CA8-CED0-4A44-9EE2-C2D0BAC510DE}" type="pres">
      <dgm:prSet presAssocID="{4FA8D429-75A0-4EA6-9240-CB9C801C1AFB}" presName="FiveNodes_1" presStyleLbl="node1" presStyleIdx="0" presStyleCnt="5">
        <dgm:presLayoutVars>
          <dgm:bulletEnabled val="1"/>
        </dgm:presLayoutVars>
      </dgm:prSet>
      <dgm:spPr/>
    </dgm:pt>
    <dgm:pt modelId="{5B3F14D8-C753-434E-B0AF-CC8F535BD457}" type="pres">
      <dgm:prSet presAssocID="{4FA8D429-75A0-4EA6-9240-CB9C801C1AFB}" presName="FiveNodes_2" presStyleLbl="node1" presStyleIdx="1" presStyleCnt="5">
        <dgm:presLayoutVars>
          <dgm:bulletEnabled val="1"/>
        </dgm:presLayoutVars>
      </dgm:prSet>
      <dgm:spPr/>
    </dgm:pt>
    <dgm:pt modelId="{3F2200D7-7A7E-49E2-9AF6-B7C1B6E1795F}" type="pres">
      <dgm:prSet presAssocID="{4FA8D429-75A0-4EA6-9240-CB9C801C1AFB}" presName="FiveNodes_3" presStyleLbl="node1" presStyleIdx="2" presStyleCnt="5">
        <dgm:presLayoutVars>
          <dgm:bulletEnabled val="1"/>
        </dgm:presLayoutVars>
      </dgm:prSet>
      <dgm:spPr/>
    </dgm:pt>
    <dgm:pt modelId="{D8FF1E9F-65CB-4DB9-9F1A-FE9736CA0379}" type="pres">
      <dgm:prSet presAssocID="{4FA8D429-75A0-4EA6-9240-CB9C801C1AFB}" presName="FiveNodes_4" presStyleLbl="node1" presStyleIdx="3" presStyleCnt="5">
        <dgm:presLayoutVars>
          <dgm:bulletEnabled val="1"/>
        </dgm:presLayoutVars>
      </dgm:prSet>
      <dgm:spPr/>
    </dgm:pt>
    <dgm:pt modelId="{A368084D-1C49-45EC-A120-A044F10EF772}" type="pres">
      <dgm:prSet presAssocID="{4FA8D429-75A0-4EA6-9240-CB9C801C1AFB}" presName="FiveNodes_5" presStyleLbl="node1" presStyleIdx="4" presStyleCnt="5">
        <dgm:presLayoutVars>
          <dgm:bulletEnabled val="1"/>
        </dgm:presLayoutVars>
      </dgm:prSet>
      <dgm:spPr/>
    </dgm:pt>
    <dgm:pt modelId="{DE0A0503-427D-4033-917B-02CA27B882D8}" type="pres">
      <dgm:prSet presAssocID="{4FA8D429-75A0-4EA6-9240-CB9C801C1AFB}" presName="FiveConn_1-2" presStyleLbl="fgAccFollowNode1" presStyleIdx="0" presStyleCnt="4">
        <dgm:presLayoutVars>
          <dgm:bulletEnabled val="1"/>
        </dgm:presLayoutVars>
      </dgm:prSet>
      <dgm:spPr/>
    </dgm:pt>
    <dgm:pt modelId="{61EBB2DD-EFFE-4453-8076-6EB990BD6508}" type="pres">
      <dgm:prSet presAssocID="{4FA8D429-75A0-4EA6-9240-CB9C801C1AFB}" presName="FiveConn_2-3" presStyleLbl="fgAccFollowNode1" presStyleIdx="1" presStyleCnt="4">
        <dgm:presLayoutVars>
          <dgm:bulletEnabled val="1"/>
        </dgm:presLayoutVars>
      </dgm:prSet>
      <dgm:spPr/>
    </dgm:pt>
    <dgm:pt modelId="{F42B3245-AB40-439D-B5FE-1275ED358D93}" type="pres">
      <dgm:prSet presAssocID="{4FA8D429-75A0-4EA6-9240-CB9C801C1AFB}" presName="FiveConn_3-4" presStyleLbl="fgAccFollowNode1" presStyleIdx="2" presStyleCnt="4">
        <dgm:presLayoutVars>
          <dgm:bulletEnabled val="1"/>
        </dgm:presLayoutVars>
      </dgm:prSet>
      <dgm:spPr/>
    </dgm:pt>
    <dgm:pt modelId="{CDBE4249-8E6E-46CA-8239-8916B5AA9919}" type="pres">
      <dgm:prSet presAssocID="{4FA8D429-75A0-4EA6-9240-CB9C801C1AFB}" presName="FiveConn_4-5" presStyleLbl="fgAccFollowNode1" presStyleIdx="3" presStyleCnt="4">
        <dgm:presLayoutVars>
          <dgm:bulletEnabled val="1"/>
        </dgm:presLayoutVars>
      </dgm:prSet>
      <dgm:spPr/>
    </dgm:pt>
    <dgm:pt modelId="{578635B8-82E4-435F-8879-9BF84E236FFB}" type="pres">
      <dgm:prSet presAssocID="{4FA8D429-75A0-4EA6-9240-CB9C801C1AFB}" presName="FiveNodes_1_text" presStyleLbl="node1" presStyleIdx="4" presStyleCnt="5">
        <dgm:presLayoutVars>
          <dgm:bulletEnabled val="1"/>
        </dgm:presLayoutVars>
      </dgm:prSet>
      <dgm:spPr/>
    </dgm:pt>
    <dgm:pt modelId="{D1F79C26-0506-4C03-AC08-2C14C3B3367A}" type="pres">
      <dgm:prSet presAssocID="{4FA8D429-75A0-4EA6-9240-CB9C801C1AFB}" presName="FiveNodes_2_text" presStyleLbl="node1" presStyleIdx="4" presStyleCnt="5">
        <dgm:presLayoutVars>
          <dgm:bulletEnabled val="1"/>
        </dgm:presLayoutVars>
      </dgm:prSet>
      <dgm:spPr/>
    </dgm:pt>
    <dgm:pt modelId="{E5413DD0-43D3-4365-B1CE-F5B71C5E00FA}" type="pres">
      <dgm:prSet presAssocID="{4FA8D429-75A0-4EA6-9240-CB9C801C1AFB}" presName="FiveNodes_3_text" presStyleLbl="node1" presStyleIdx="4" presStyleCnt="5">
        <dgm:presLayoutVars>
          <dgm:bulletEnabled val="1"/>
        </dgm:presLayoutVars>
      </dgm:prSet>
      <dgm:spPr/>
    </dgm:pt>
    <dgm:pt modelId="{475FE5F8-7BA3-4E26-ACC1-45E658BEFFBD}" type="pres">
      <dgm:prSet presAssocID="{4FA8D429-75A0-4EA6-9240-CB9C801C1AFB}" presName="FiveNodes_4_text" presStyleLbl="node1" presStyleIdx="4" presStyleCnt="5">
        <dgm:presLayoutVars>
          <dgm:bulletEnabled val="1"/>
        </dgm:presLayoutVars>
      </dgm:prSet>
      <dgm:spPr/>
    </dgm:pt>
    <dgm:pt modelId="{C4231EBB-DBED-4F25-9B55-A412C7A6C8B0}" type="pres">
      <dgm:prSet presAssocID="{4FA8D429-75A0-4EA6-9240-CB9C801C1AFB}" presName="FiveNodes_5_text" presStyleLbl="node1" presStyleIdx="4" presStyleCnt="5">
        <dgm:presLayoutVars>
          <dgm:bulletEnabled val="1"/>
        </dgm:presLayoutVars>
      </dgm:prSet>
      <dgm:spPr/>
    </dgm:pt>
  </dgm:ptLst>
  <dgm:cxnLst>
    <dgm:cxn modelId="{A4893201-7713-4FA5-A754-F6A46853E31A}" type="presOf" srcId="{B72E3628-4ED6-4AE0-9595-9E8C4EE032FF}" destId="{61EBB2DD-EFFE-4453-8076-6EB990BD6508}" srcOrd="0" destOrd="0" presId="urn:microsoft.com/office/officeart/2005/8/layout/vProcess5"/>
    <dgm:cxn modelId="{551B9E1C-0FCB-4FAB-B7F3-5F290A996411}" type="presOf" srcId="{9F87C66B-D768-4C6B-93D7-F4B020856073}" destId="{C4231EBB-DBED-4F25-9B55-A412C7A6C8B0}" srcOrd="1" destOrd="0" presId="urn:microsoft.com/office/officeart/2005/8/layout/vProcess5"/>
    <dgm:cxn modelId="{478FAE1C-2FDD-4363-B505-E85D026C3855}" type="presOf" srcId="{A9AA4D74-352A-4380-95A4-0C8BA23E068C}" destId="{5B3F14D8-C753-434E-B0AF-CC8F535BD457}" srcOrd="0" destOrd="0" presId="urn:microsoft.com/office/officeart/2005/8/layout/vProcess5"/>
    <dgm:cxn modelId="{BB887920-4699-476D-8BF6-0B84F6F920B1}" type="presOf" srcId="{1552EE8A-C193-42E3-9D7B-E1A6064122BA}" destId="{F42B3245-AB40-439D-B5FE-1275ED358D93}" srcOrd="0" destOrd="0" presId="urn:microsoft.com/office/officeart/2005/8/layout/vProcess5"/>
    <dgm:cxn modelId="{EA050E37-7A5C-46F8-915E-630046A92707}" type="presOf" srcId="{40A411A0-D194-426B-932E-DCF6BE72D560}" destId="{CDBE4249-8E6E-46CA-8239-8916B5AA9919}" srcOrd="0" destOrd="0" presId="urn:microsoft.com/office/officeart/2005/8/layout/vProcess5"/>
    <dgm:cxn modelId="{D44DE76D-2E07-4CD7-94A8-A0AD5FD0CB61}" srcId="{4FA8D429-75A0-4EA6-9240-CB9C801C1AFB}" destId="{9F87C66B-D768-4C6B-93D7-F4B020856073}" srcOrd="4" destOrd="0" parTransId="{8B0957B7-AFEF-4F93-81B1-40BFDE455F69}" sibTransId="{99D9C7F5-E3EF-4D6E-92E6-F9D4DA057CAC}"/>
    <dgm:cxn modelId="{0E8EBC4E-5ABC-46A7-A0AD-6B0D1E262FE5}" type="presOf" srcId="{4FA8D429-75A0-4EA6-9240-CB9C801C1AFB}" destId="{CA07006A-5013-4C7A-83B8-CCF137D789F0}" srcOrd="0" destOrd="0" presId="urn:microsoft.com/office/officeart/2005/8/layout/vProcess5"/>
    <dgm:cxn modelId="{663AE88E-9823-4450-881F-C28636B59811}" type="presOf" srcId="{82D33D6D-C115-4407-852C-19152365BDEF}" destId="{DE0A0503-427D-4033-917B-02CA27B882D8}" srcOrd="0" destOrd="0" presId="urn:microsoft.com/office/officeart/2005/8/layout/vProcess5"/>
    <dgm:cxn modelId="{5B43C98F-F394-45F1-9330-0420DB3D1D16}" type="presOf" srcId="{1A559A2F-BCE4-43D2-8C54-F328C758AC03}" destId="{E5413DD0-43D3-4365-B1CE-F5B71C5E00FA}" srcOrd="1" destOrd="0" presId="urn:microsoft.com/office/officeart/2005/8/layout/vProcess5"/>
    <dgm:cxn modelId="{31358B95-298C-4B32-9854-6A7379B92A92}" type="presOf" srcId="{9F87C66B-D768-4C6B-93D7-F4B020856073}" destId="{A368084D-1C49-45EC-A120-A044F10EF772}" srcOrd="0" destOrd="0" presId="urn:microsoft.com/office/officeart/2005/8/layout/vProcess5"/>
    <dgm:cxn modelId="{09A6BD97-882A-4651-AF6A-3F9B17685896}" srcId="{4FA8D429-75A0-4EA6-9240-CB9C801C1AFB}" destId="{518398DF-8CD7-41E0-8611-4EE9F3E62F01}" srcOrd="0" destOrd="0" parTransId="{5E4608F4-F7A9-48BA-92DA-4CCC6C043B63}" sibTransId="{82D33D6D-C115-4407-852C-19152365BDEF}"/>
    <dgm:cxn modelId="{2A9E27AC-EA62-4A40-A277-9141904A2C6B}" srcId="{4FA8D429-75A0-4EA6-9240-CB9C801C1AFB}" destId="{84B510FD-4496-4EC1-8858-41FA2EE36074}" srcOrd="3" destOrd="0" parTransId="{080B6580-F874-4EE4-B547-8EC5051143A6}" sibTransId="{40A411A0-D194-426B-932E-DCF6BE72D560}"/>
    <dgm:cxn modelId="{6D06BAB7-D224-4964-BD81-BC4FAA8AF451}" type="presOf" srcId="{A9AA4D74-352A-4380-95A4-0C8BA23E068C}" destId="{D1F79C26-0506-4C03-AC08-2C14C3B3367A}" srcOrd="1" destOrd="0" presId="urn:microsoft.com/office/officeart/2005/8/layout/vProcess5"/>
    <dgm:cxn modelId="{B481BBBD-8E0A-4B88-8DF2-12478F9269C2}" srcId="{4FA8D429-75A0-4EA6-9240-CB9C801C1AFB}" destId="{A9AA4D74-352A-4380-95A4-0C8BA23E068C}" srcOrd="1" destOrd="0" parTransId="{A5BA8A60-8551-42D0-AB71-85D91EFA55F7}" sibTransId="{B72E3628-4ED6-4AE0-9595-9E8C4EE032FF}"/>
    <dgm:cxn modelId="{A7D08DC8-D52A-4EA1-AE42-619C520FDDE1}" srcId="{4FA8D429-75A0-4EA6-9240-CB9C801C1AFB}" destId="{1A559A2F-BCE4-43D2-8C54-F328C758AC03}" srcOrd="2" destOrd="0" parTransId="{B1FDC37C-185C-4C87-8676-2B8A27A4EED3}" sibTransId="{1552EE8A-C193-42E3-9D7B-E1A6064122BA}"/>
    <dgm:cxn modelId="{AA39F3D8-7169-4923-AE51-F438285CF2D3}" type="presOf" srcId="{518398DF-8CD7-41E0-8611-4EE9F3E62F01}" destId="{DE1D8CA8-CED0-4A44-9EE2-C2D0BAC510DE}" srcOrd="0" destOrd="0" presId="urn:microsoft.com/office/officeart/2005/8/layout/vProcess5"/>
    <dgm:cxn modelId="{09BE9AE3-0E23-46DB-BF70-5237E9A34941}" type="presOf" srcId="{84B510FD-4496-4EC1-8858-41FA2EE36074}" destId="{475FE5F8-7BA3-4E26-ACC1-45E658BEFFBD}" srcOrd="1" destOrd="0" presId="urn:microsoft.com/office/officeart/2005/8/layout/vProcess5"/>
    <dgm:cxn modelId="{7D4FAEE4-1417-4AA4-92B6-96C255E9BB12}" type="presOf" srcId="{84B510FD-4496-4EC1-8858-41FA2EE36074}" destId="{D8FF1E9F-65CB-4DB9-9F1A-FE9736CA0379}" srcOrd="0" destOrd="0" presId="urn:microsoft.com/office/officeart/2005/8/layout/vProcess5"/>
    <dgm:cxn modelId="{EDD140EA-D2A0-445B-ADD0-72F72D03CFD4}" type="presOf" srcId="{1A559A2F-BCE4-43D2-8C54-F328C758AC03}" destId="{3F2200D7-7A7E-49E2-9AF6-B7C1B6E1795F}" srcOrd="0" destOrd="0" presId="urn:microsoft.com/office/officeart/2005/8/layout/vProcess5"/>
    <dgm:cxn modelId="{CC2CB1F5-5097-4C86-921E-70DF3FFAA288}" type="presOf" srcId="{518398DF-8CD7-41E0-8611-4EE9F3E62F01}" destId="{578635B8-82E4-435F-8879-9BF84E236FFB}" srcOrd="1" destOrd="0" presId="urn:microsoft.com/office/officeart/2005/8/layout/vProcess5"/>
    <dgm:cxn modelId="{A7C54C92-C84C-4A09-B97C-C343FF56802A}" type="presParOf" srcId="{CA07006A-5013-4C7A-83B8-CCF137D789F0}" destId="{C7A6BB69-F590-4235-B8D3-7AECB6E6D110}" srcOrd="0" destOrd="0" presId="urn:microsoft.com/office/officeart/2005/8/layout/vProcess5"/>
    <dgm:cxn modelId="{2BD71DCB-3100-4216-BAD8-DC91D9EF0FB6}" type="presParOf" srcId="{CA07006A-5013-4C7A-83B8-CCF137D789F0}" destId="{DE1D8CA8-CED0-4A44-9EE2-C2D0BAC510DE}" srcOrd="1" destOrd="0" presId="urn:microsoft.com/office/officeart/2005/8/layout/vProcess5"/>
    <dgm:cxn modelId="{1FE3240A-1F16-43E2-9A36-86C85A86A2E5}" type="presParOf" srcId="{CA07006A-5013-4C7A-83B8-CCF137D789F0}" destId="{5B3F14D8-C753-434E-B0AF-CC8F535BD457}" srcOrd="2" destOrd="0" presId="urn:microsoft.com/office/officeart/2005/8/layout/vProcess5"/>
    <dgm:cxn modelId="{F4AB2734-8E09-40AC-9971-160A9B448EB1}" type="presParOf" srcId="{CA07006A-5013-4C7A-83B8-CCF137D789F0}" destId="{3F2200D7-7A7E-49E2-9AF6-B7C1B6E1795F}" srcOrd="3" destOrd="0" presId="urn:microsoft.com/office/officeart/2005/8/layout/vProcess5"/>
    <dgm:cxn modelId="{53E451EF-9548-4E5F-AC9C-ADB05AA1B91D}" type="presParOf" srcId="{CA07006A-5013-4C7A-83B8-CCF137D789F0}" destId="{D8FF1E9F-65CB-4DB9-9F1A-FE9736CA0379}" srcOrd="4" destOrd="0" presId="urn:microsoft.com/office/officeart/2005/8/layout/vProcess5"/>
    <dgm:cxn modelId="{F1352CA4-97E4-4968-9A81-1D478053E836}" type="presParOf" srcId="{CA07006A-5013-4C7A-83B8-CCF137D789F0}" destId="{A368084D-1C49-45EC-A120-A044F10EF772}" srcOrd="5" destOrd="0" presId="urn:microsoft.com/office/officeart/2005/8/layout/vProcess5"/>
    <dgm:cxn modelId="{7FD307A7-F484-4847-9157-7F63DA9A0C3D}" type="presParOf" srcId="{CA07006A-5013-4C7A-83B8-CCF137D789F0}" destId="{DE0A0503-427D-4033-917B-02CA27B882D8}" srcOrd="6" destOrd="0" presId="urn:microsoft.com/office/officeart/2005/8/layout/vProcess5"/>
    <dgm:cxn modelId="{7DDBFD50-83BF-4165-A932-835BF761356A}" type="presParOf" srcId="{CA07006A-5013-4C7A-83B8-CCF137D789F0}" destId="{61EBB2DD-EFFE-4453-8076-6EB990BD6508}" srcOrd="7" destOrd="0" presId="urn:microsoft.com/office/officeart/2005/8/layout/vProcess5"/>
    <dgm:cxn modelId="{DA8C7032-CA1C-4DF6-B0EF-3FAE3A6D1534}" type="presParOf" srcId="{CA07006A-5013-4C7A-83B8-CCF137D789F0}" destId="{F42B3245-AB40-439D-B5FE-1275ED358D93}" srcOrd="8" destOrd="0" presId="urn:microsoft.com/office/officeart/2005/8/layout/vProcess5"/>
    <dgm:cxn modelId="{AB4B79D2-7023-4B9A-A416-8E00CBA05AAC}" type="presParOf" srcId="{CA07006A-5013-4C7A-83B8-CCF137D789F0}" destId="{CDBE4249-8E6E-46CA-8239-8916B5AA9919}" srcOrd="9" destOrd="0" presId="urn:microsoft.com/office/officeart/2005/8/layout/vProcess5"/>
    <dgm:cxn modelId="{A8A49198-F3D4-472F-A628-ECECEF2C133F}" type="presParOf" srcId="{CA07006A-5013-4C7A-83B8-CCF137D789F0}" destId="{578635B8-82E4-435F-8879-9BF84E236FFB}" srcOrd="10" destOrd="0" presId="urn:microsoft.com/office/officeart/2005/8/layout/vProcess5"/>
    <dgm:cxn modelId="{EBB93F68-1E92-40C6-8E75-1637CF266D0A}" type="presParOf" srcId="{CA07006A-5013-4C7A-83B8-CCF137D789F0}" destId="{D1F79C26-0506-4C03-AC08-2C14C3B3367A}" srcOrd="11" destOrd="0" presId="urn:microsoft.com/office/officeart/2005/8/layout/vProcess5"/>
    <dgm:cxn modelId="{1783AF81-F677-4CD1-9AC8-C28DE555EE7C}" type="presParOf" srcId="{CA07006A-5013-4C7A-83B8-CCF137D789F0}" destId="{E5413DD0-43D3-4365-B1CE-F5B71C5E00FA}" srcOrd="12" destOrd="0" presId="urn:microsoft.com/office/officeart/2005/8/layout/vProcess5"/>
    <dgm:cxn modelId="{D172A0AF-3B6B-4248-A18C-3D05878FC71E}" type="presParOf" srcId="{CA07006A-5013-4C7A-83B8-CCF137D789F0}" destId="{475FE5F8-7BA3-4E26-ACC1-45E658BEFFBD}" srcOrd="13" destOrd="0" presId="urn:microsoft.com/office/officeart/2005/8/layout/vProcess5"/>
    <dgm:cxn modelId="{9DC4CAF5-EAFB-4808-A538-0E9F5F848A6F}" type="presParOf" srcId="{CA07006A-5013-4C7A-83B8-CCF137D789F0}" destId="{C4231EBB-DBED-4F25-9B55-A412C7A6C8B0}"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F24FFFB-D7AB-482D-9541-A78B1266C597}"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726EA563-649F-4468-8D3D-1B37C95741A6}">
      <dgm:prSet/>
      <dgm:spPr/>
      <dgm:t>
        <a:bodyPr/>
        <a:lstStyle/>
        <a:p>
          <a:r>
            <a:rPr lang="de-DE"/>
            <a:t>Der .git Ordner – Ein Blick unter die Haube:</a:t>
          </a:r>
          <a:endParaRPr lang="en-US"/>
        </a:p>
      </dgm:t>
    </dgm:pt>
    <dgm:pt modelId="{1D095866-C309-4DB8-B2B1-F34FE10240EA}" type="parTrans" cxnId="{6B809661-2AEB-4A30-B119-FC8FA507B943}">
      <dgm:prSet/>
      <dgm:spPr/>
      <dgm:t>
        <a:bodyPr/>
        <a:lstStyle/>
        <a:p>
          <a:endParaRPr lang="en-US"/>
        </a:p>
      </dgm:t>
    </dgm:pt>
    <dgm:pt modelId="{CB66CA1D-1A04-4E72-9B7C-74202DECE159}" type="sibTrans" cxnId="{6B809661-2AEB-4A30-B119-FC8FA507B943}">
      <dgm:prSet/>
      <dgm:spPr/>
      <dgm:t>
        <a:bodyPr/>
        <a:lstStyle/>
        <a:p>
          <a:endParaRPr lang="en-US"/>
        </a:p>
      </dgm:t>
    </dgm:pt>
    <dgm:pt modelId="{4FDA4B65-5D8B-462A-9680-DEDDDA21EBCA}">
      <dgm:prSet/>
      <dgm:spPr/>
      <dgm:t>
        <a:bodyPr/>
        <a:lstStyle/>
        <a:p>
          <a:r>
            <a:rPr lang="de-DE" b="1" i="0"/>
            <a:t>Grundlegendes</a:t>
          </a:r>
          <a:endParaRPr lang="en-US"/>
        </a:p>
      </dgm:t>
    </dgm:pt>
    <dgm:pt modelId="{FE3C9CA1-F0CC-4A9E-B4D9-30CBD7C2A491}" type="parTrans" cxnId="{6E741F28-EC58-47C2-8E04-9E570D4B1DB2}">
      <dgm:prSet/>
      <dgm:spPr/>
      <dgm:t>
        <a:bodyPr/>
        <a:lstStyle/>
        <a:p>
          <a:endParaRPr lang="en-US"/>
        </a:p>
      </dgm:t>
    </dgm:pt>
    <dgm:pt modelId="{666AE642-77FA-4D5B-B2D0-F2B3C5A10CB4}" type="sibTrans" cxnId="{6E741F28-EC58-47C2-8E04-9E570D4B1DB2}">
      <dgm:prSet/>
      <dgm:spPr/>
      <dgm:t>
        <a:bodyPr/>
        <a:lstStyle/>
        <a:p>
          <a:endParaRPr lang="en-US"/>
        </a:p>
      </dgm:t>
    </dgm:pt>
    <dgm:pt modelId="{D791FBA4-4899-406B-A58F-58F9F6D6E619}">
      <dgm:prSet/>
      <dgm:spPr/>
      <dgm:t>
        <a:bodyPr/>
        <a:lstStyle/>
        <a:p>
          <a:r>
            <a:rPr lang="de-DE" b="0" i="0"/>
            <a:t>Versteckter Ordner im Wurzelverzeichnis eines jeden Git-Repositories.</a:t>
          </a:r>
          <a:endParaRPr lang="en-US"/>
        </a:p>
      </dgm:t>
    </dgm:pt>
    <dgm:pt modelId="{4B33C2D0-E0FE-497C-83F5-B0A1EC901BB6}" type="parTrans" cxnId="{9F10B326-CEF1-4F29-9F4A-E184F935A0D0}">
      <dgm:prSet/>
      <dgm:spPr/>
      <dgm:t>
        <a:bodyPr/>
        <a:lstStyle/>
        <a:p>
          <a:endParaRPr lang="en-US"/>
        </a:p>
      </dgm:t>
    </dgm:pt>
    <dgm:pt modelId="{EAF9F5D0-AD9A-4A31-AB24-FF766A152467}" type="sibTrans" cxnId="{9F10B326-CEF1-4F29-9F4A-E184F935A0D0}">
      <dgm:prSet/>
      <dgm:spPr/>
      <dgm:t>
        <a:bodyPr/>
        <a:lstStyle/>
        <a:p>
          <a:endParaRPr lang="en-US"/>
        </a:p>
      </dgm:t>
    </dgm:pt>
    <dgm:pt modelId="{9A5410D5-2A36-4262-AB24-E99FEEFE0B7B}">
      <dgm:prSet/>
      <dgm:spPr/>
      <dgm:t>
        <a:bodyPr/>
        <a:lstStyle/>
        <a:p>
          <a:r>
            <a:rPr lang="de-DE" b="0" i="0"/>
            <a:t>Enthält alle notwendigen Metadaten und Objekte, die Git zur Versionskontrolle benötigt.</a:t>
          </a:r>
          <a:endParaRPr lang="en-US"/>
        </a:p>
      </dgm:t>
    </dgm:pt>
    <dgm:pt modelId="{A63173C6-3656-41E4-9C1F-4922955E78D1}" type="parTrans" cxnId="{F3173404-5B84-4A97-899C-626D2AF3ADED}">
      <dgm:prSet/>
      <dgm:spPr/>
      <dgm:t>
        <a:bodyPr/>
        <a:lstStyle/>
        <a:p>
          <a:endParaRPr lang="en-US"/>
        </a:p>
      </dgm:t>
    </dgm:pt>
    <dgm:pt modelId="{B416D727-93D3-45A1-A8F2-9335E9E01487}" type="sibTrans" cxnId="{F3173404-5B84-4A97-899C-626D2AF3ADED}">
      <dgm:prSet/>
      <dgm:spPr/>
      <dgm:t>
        <a:bodyPr/>
        <a:lstStyle/>
        <a:p>
          <a:endParaRPr lang="en-US"/>
        </a:p>
      </dgm:t>
    </dgm:pt>
    <dgm:pt modelId="{BE6AD41F-0140-41A9-BC99-A561E17B4956}">
      <dgm:prSet/>
      <dgm:spPr/>
      <dgm:t>
        <a:bodyPr/>
        <a:lstStyle/>
        <a:p>
          <a:r>
            <a:rPr lang="de-DE"/>
            <a:t>Wofür wird der .git Ordner Benötigt?</a:t>
          </a:r>
          <a:endParaRPr lang="en-US"/>
        </a:p>
      </dgm:t>
    </dgm:pt>
    <dgm:pt modelId="{45AE073B-D59B-4B74-B06C-19A0548DA8D5}" type="parTrans" cxnId="{26420FD8-86C4-44E6-9071-9B1B39EFA3A3}">
      <dgm:prSet/>
      <dgm:spPr/>
      <dgm:t>
        <a:bodyPr/>
        <a:lstStyle/>
        <a:p>
          <a:endParaRPr lang="en-US"/>
        </a:p>
      </dgm:t>
    </dgm:pt>
    <dgm:pt modelId="{A5BEA80E-DA17-41A2-854C-3087A5814053}" type="sibTrans" cxnId="{26420FD8-86C4-44E6-9071-9B1B39EFA3A3}">
      <dgm:prSet/>
      <dgm:spPr/>
      <dgm:t>
        <a:bodyPr/>
        <a:lstStyle/>
        <a:p>
          <a:endParaRPr lang="en-US"/>
        </a:p>
      </dgm:t>
    </dgm:pt>
    <dgm:pt modelId="{2460EAD5-25BB-432F-B0DA-D6A0EA2F1FF4}">
      <dgm:prSet/>
      <dgm:spPr/>
      <dgm:t>
        <a:bodyPr/>
        <a:lstStyle/>
        <a:p>
          <a:r>
            <a:rPr lang="de-DE" dirty="0"/>
            <a:t>Da Git Dezentral ist enthält der Ordner sämtliche Informationen, um die Historie und Konfigurationen zu erhalten</a:t>
          </a:r>
          <a:endParaRPr lang="en-US" dirty="0"/>
        </a:p>
      </dgm:t>
    </dgm:pt>
    <dgm:pt modelId="{B0535AC6-52CA-4B64-81AB-418082CF6C77}" type="parTrans" cxnId="{D4FD743F-7C0D-4EBB-BF76-76BD9560BE5B}">
      <dgm:prSet/>
      <dgm:spPr/>
      <dgm:t>
        <a:bodyPr/>
        <a:lstStyle/>
        <a:p>
          <a:endParaRPr lang="en-US"/>
        </a:p>
      </dgm:t>
    </dgm:pt>
    <dgm:pt modelId="{E7A6F822-B1CE-4B0B-983A-B1B8873B8B3C}" type="sibTrans" cxnId="{D4FD743F-7C0D-4EBB-BF76-76BD9560BE5B}">
      <dgm:prSet/>
      <dgm:spPr/>
      <dgm:t>
        <a:bodyPr/>
        <a:lstStyle/>
        <a:p>
          <a:endParaRPr lang="en-US"/>
        </a:p>
      </dgm:t>
    </dgm:pt>
    <dgm:pt modelId="{62401FC1-CF63-4F5E-A559-3213BC0FF54D}">
      <dgm:prSet/>
      <dgm:spPr/>
      <dgm:t>
        <a:bodyPr/>
        <a:lstStyle/>
        <a:p>
          <a:r>
            <a:rPr lang="de-DE"/>
            <a:t>Ohne den .git Ordner würde Git nicht wissen, was mit dem Repository gemacht wurde oder was es als nächstes tun soll</a:t>
          </a:r>
          <a:endParaRPr lang="en-US"/>
        </a:p>
      </dgm:t>
    </dgm:pt>
    <dgm:pt modelId="{35A80F56-CA58-49A3-BE28-94E8D3A6AF3F}" type="parTrans" cxnId="{2BD1CBC9-B465-4CC1-96B6-16E1D5A69CF6}">
      <dgm:prSet/>
      <dgm:spPr/>
      <dgm:t>
        <a:bodyPr/>
        <a:lstStyle/>
        <a:p>
          <a:endParaRPr lang="en-US"/>
        </a:p>
      </dgm:t>
    </dgm:pt>
    <dgm:pt modelId="{8223E3F4-DE93-46A9-B6A6-0CC840A5EAA6}" type="sibTrans" cxnId="{2BD1CBC9-B465-4CC1-96B6-16E1D5A69CF6}">
      <dgm:prSet/>
      <dgm:spPr/>
      <dgm:t>
        <a:bodyPr/>
        <a:lstStyle/>
        <a:p>
          <a:endParaRPr lang="en-US"/>
        </a:p>
      </dgm:t>
    </dgm:pt>
    <dgm:pt modelId="{D11E5916-659E-42B3-961A-8D54632368E4}" type="pres">
      <dgm:prSet presAssocID="{5F24FFFB-D7AB-482D-9541-A78B1266C597}" presName="linear" presStyleCnt="0">
        <dgm:presLayoutVars>
          <dgm:dir/>
          <dgm:animLvl val="lvl"/>
          <dgm:resizeHandles val="exact"/>
        </dgm:presLayoutVars>
      </dgm:prSet>
      <dgm:spPr/>
    </dgm:pt>
    <dgm:pt modelId="{0CD0810C-90F9-4BD9-864F-D508C8930CA9}" type="pres">
      <dgm:prSet presAssocID="{726EA563-649F-4468-8D3D-1B37C95741A6}" presName="parentLin" presStyleCnt="0"/>
      <dgm:spPr/>
    </dgm:pt>
    <dgm:pt modelId="{B8632A9E-372C-4704-A37A-6B576889DFA5}" type="pres">
      <dgm:prSet presAssocID="{726EA563-649F-4468-8D3D-1B37C95741A6}" presName="parentLeftMargin" presStyleLbl="node1" presStyleIdx="0" presStyleCnt="3"/>
      <dgm:spPr/>
    </dgm:pt>
    <dgm:pt modelId="{F8A7B299-D2FC-45C0-9B10-97D50E3BEA14}" type="pres">
      <dgm:prSet presAssocID="{726EA563-649F-4468-8D3D-1B37C95741A6}" presName="parentText" presStyleLbl="node1" presStyleIdx="0" presStyleCnt="3">
        <dgm:presLayoutVars>
          <dgm:chMax val="0"/>
          <dgm:bulletEnabled val="1"/>
        </dgm:presLayoutVars>
      </dgm:prSet>
      <dgm:spPr/>
    </dgm:pt>
    <dgm:pt modelId="{C517086D-7F38-4878-A786-A972BDC8DFA5}" type="pres">
      <dgm:prSet presAssocID="{726EA563-649F-4468-8D3D-1B37C95741A6}" presName="negativeSpace" presStyleCnt="0"/>
      <dgm:spPr/>
    </dgm:pt>
    <dgm:pt modelId="{9C0D0C54-68E2-41B7-B6A4-D023D43AAF1C}" type="pres">
      <dgm:prSet presAssocID="{726EA563-649F-4468-8D3D-1B37C95741A6}" presName="childText" presStyleLbl="conFgAcc1" presStyleIdx="0" presStyleCnt="3">
        <dgm:presLayoutVars>
          <dgm:bulletEnabled val="1"/>
        </dgm:presLayoutVars>
      </dgm:prSet>
      <dgm:spPr/>
    </dgm:pt>
    <dgm:pt modelId="{240758C6-79C1-4CFE-971D-80FD7D34D44A}" type="pres">
      <dgm:prSet presAssocID="{CB66CA1D-1A04-4E72-9B7C-74202DECE159}" presName="spaceBetweenRectangles" presStyleCnt="0"/>
      <dgm:spPr/>
    </dgm:pt>
    <dgm:pt modelId="{8761041C-04BD-4040-B723-B89A9A287125}" type="pres">
      <dgm:prSet presAssocID="{4FDA4B65-5D8B-462A-9680-DEDDDA21EBCA}" presName="parentLin" presStyleCnt="0"/>
      <dgm:spPr/>
    </dgm:pt>
    <dgm:pt modelId="{08210467-FFBD-450D-B591-DF1E904091DA}" type="pres">
      <dgm:prSet presAssocID="{4FDA4B65-5D8B-462A-9680-DEDDDA21EBCA}" presName="parentLeftMargin" presStyleLbl="node1" presStyleIdx="0" presStyleCnt="3"/>
      <dgm:spPr/>
    </dgm:pt>
    <dgm:pt modelId="{D3EACF14-B44A-4E59-BF83-80885AD7D469}" type="pres">
      <dgm:prSet presAssocID="{4FDA4B65-5D8B-462A-9680-DEDDDA21EBCA}" presName="parentText" presStyleLbl="node1" presStyleIdx="1" presStyleCnt="3">
        <dgm:presLayoutVars>
          <dgm:chMax val="0"/>
          <dgm:bulletEnabled val="1"/>
        </dgm:presLayoutVars>
      </dgm:prSet>
      <dgm:spPr/>
    </dgm:pt>
    <dgm:pt modelId="{9EAA9B92-2FC4-4ACB-861D-111CE85E5574}" type="pres">
      <dgm:prSet presAssocID="{4FDA4B65-5D8B-462A-9680-DEDDDA21EBCA}" presName="negativeSpace" presStyleCnt="0"/>
      <dgm:spPr/>
    </dgm:pt>
    <dgm:pt modelId="{B623CF07-2DD0-4533-B66D-ECD934FF79B5}" type="pres">
      <dgm:prSet presAssocID="{4FDA4B65-5D8B-462A-9680-DEDDDA21EBCA}" presName="childText" presStyleLbl="conFgAcc1" presStyleIdx="1" presStyleCnt="3">
        <dgm:presLayoutVars>
          <dgm:bulletEnabled val="1"/>
        </dgm:presLayoutVars>
      </dgm:prSet>
      <dgm:spPr/>
    </dgm:pt>
    <dgm:pt modelId="{FD65A9B7-65F6-4394-B3F4-9CB5600EF3AE}" type="pres">
      <dgm:prSet presAssocID="{666AE642-77FA-4D5B-B2D0-F2B3C5A10CB4}" presName="spaceBetweenRectangles" presStyleCnt="0"/>
      <dgm:spPr/>
    </dgm:pt>
    <dgm:pt modelId="{99455004-D1E2-401D-A53B-DF4ACFB6ABE6}" type="pres">
      <dgm:prSet presAssocID="{BE6AD41F-0140-41A9-BC99-A561E17B4956}" presName="parentLin" presStyleCnt="0"/>
      <dgm:spPr/>
    </dgm:pt>
    <dgm:pt modelId="{2E376FA6-9B91-4B74-8779-7AE9D20CA43E}" type="pres">
      <dgm:prSet presAssocID="{BE6AD41F-0140-41A9-BC99-A561E17B4956}" presName="parentLeftMargin" presStyleLbl="node1" presStyleIdx="1" presStyleCnt="3"/>
      <dgm:spPr/>
    </dgm:pt>
    <dgm:pt modelId="{86F08326-0AFA-4AB0-9E5C-4D984BED2F3B}" type="pres">
      <dgm:prSet presAssocID="{BE6AD41F-0140-41A9-BC99-A561E17B4956}" presName="parentText" presStyleLbl="node1" presStyleIdx="2" presStyleCnt="3">
        <dgm:presLayoutVars>
          <dgm:chMax val="0"/>
          <dgm:bulletEnabled val="1"/>
        </dgm:presLayoutVars>
      </dgm:prSet>
      <dgm:spPr/>
    </dgm:pt>
    <dgm:pt modelId="{61CB3A93-A401-449E-93AF-10C675C4975B}" type="pres">
      <dgm:prSet presAssocID="{BE6AD41F-0140-41A9-BC99-A561E17B4956}" presName="negativeSpace" presStyleCnt="0"/>
      <dgm:spPr/>
    </dgm:pt>
    <dgm:pt modelId="{5FA5E725-64B9-4152-81B6-8AF8BC1BC82B}" type="pres">
      <dgm:prSet presAssocID="{BE6AD41F-0140-41A9-BC99-A561E17B4956}" presName="childText" presStyleLbl="conFgAcc1" presStyleIdx="2" presStyleCnt="3">
        <dgm:presLayoutVars>
          <dgm:bulletEnabled val="1"/>
        </dgm:presLayoutVars>
      </dgm:prSet>
      <dgm:spPr/>
    </dgm:pt>
  </dgm:ptLst>
  <dgm:cxnLst>
    <dgm:cxn modelId="{F3173404-5B84-4A97-899C-626D2AF3ADED}" srcId="{4FDA4B65-5D8B-462A-9680-DEDDDA21EBCA}" destId="{9A5410D5-2A36-4262-AB24-E99FEEFE0B7B}" srcOrd="1" destOrd="0" parTransId="{A63173C6-3656-41E4-9C1F-4922955E78D1}" sibTransId="{B416D727-93D3-45A1-A8F2-9335E9E01487}"/>
    <dgm:cxn modelId="{9F10B326-CEF1-4F29-9F4A-E184F935A0D0}" srcId="{4FDA4B65-5D8B-462A-9680-DEDDDA21EBCA}" destId="{D791FBA4-4899-406B-A58F-58F9F6D6E619}" srcOrd="0" destOrd="0" parTransId="{4B33C2D0-E0FE-497C-83F5-B0A1EC901BB6}" sibTransId="{EAF9F5D0-AD9A-4A31-AB24-FF766A152467}"/>
    <dgm:cxn modelId="{6E741F28-EC58-47C2-8E04-9E570D4B1DB2}" srcId="{5F24FFFB-D7AB-482D-9541-A78B1266C597}" destId="{4FDA4B65-5D8B-462A-9680-DEDDDA21EBCA}" srcOrd="1" destOrd="0" parTransId="{FE3C9CA1-F0CC-4A9E-B4D9-30CBD7C2A491}" sibTransId="{666AE642-77FA-4D5B-B2D0-F2B3C5A10CB4}"/>
    <dgm:cxn modelId="{3ABBDA36-3AA4-4F2A-B637-6E0A9EDB78EF}" type="presOf" srcId="{4FDA4B65-5D8B-462A-9680-DEDDDA21EBCA}" destId="{D3EACF14-B44A-4E59-BF83-80885AD7D469}" srcOrd="1" destOrd="0" presId="urn:microsoft.com/office/officeart/2005/8/layout/list1"/>
    <dgm:cxn modelId="{AE512F3C-5D87-4A04-8CA3-3970D05B4D0B}" type="presOf" srcId="{9A5410D5-2A36-4262-AB24-E99FEEFE0B7B}" destId="{B623CF07-2DD0-4533-B66D-ECD934FF79B5}" srcOrd="0" destOrd="1" presId="urn:microsoft.com/office/officeart/2005/8/layout/list1"/>
    <dgm:cxn modelId="{1F7E323D-74C5-4BD4-AA7A-F2E81F7A5347}" type="presOf" srcId="{62401FC1-CF63-4F5E-A559-3213BC0FF54D}" destId="{5FA5E725-64B9-4152-81B6-8AF8BC1BC82B}" srcOrd="0" destOrd="1" presId="urn:microsoft.com/office/officeart/2005/8/layout/list1"/>
    <dgm:cxn modelId="{D4FD743F-7C0D-4EBB-BF76-76BD9560BE5B}" srcId="{BE6AD41F-0140-41A9-BC99-A561E17B4956}" destId="{2460EAD5-25BB-432F-B0DA-D6A0EA2F1FF4}" srcOrd="0" destOrd="0" parTransId="{B0535AC6-52CA-4B64-81AB-418082CF6C77}" sibTransId="{E7A6F822-B1CE-4B0B-983A-B1B8873B8B3C}"/>
    <dgm:cxn modelId="{6B809661-2AEB-4A30-B119-FC8FA507B943}" srcId="{5F24FFFB-D7AB-482D-9541-A78B1266C597}" destId="{726EA563-649F-4468-8D3D-1B37C95741A6}" srcOrd="0" destOrd="0" parTransId="{1D095866-C309-4DB8-B2B1-F34FE10240EA}" sibTransId="{CB66CA1D-1A04-4E72-9B7C-74202DECE159}"/>
    <dgm:cxn modelId="{F17EE64F-1B45-4A05-9095-CF8F62D87114}" type="presOf" srcId="{726EA563-649F-4468-8D3D-1B37C95741A6}" destId="{B8632A9E-372C-4704-A37A-6B576889DFA5}" srcOrd="0" destOrd="0" presId="urn:microsoft.com/office/officeart/2005/8/layout/list1"/>
    <dgm:cxn modelId="{BA2DC374-65BD-494D-8ABD-2BA65AE117A8}" type="presOf" srcId="{5F24FFFB-D7AB-482D-9541-A78B1266C597}" destId="{D11E5916-659E-42B3-961A-8D54632368E4}" srcOrd="0" destOrd="0" presId="urn:microsoft.com/office/officeart/2005/8/layout/list1"/>
    <dgm:cxn modelId="{978863A5-E087-4EB2-ACE6-E029E8AE1228}" type="presOf" srcId="{D791FBA4-4899-406B-A58F-58F9F6D6E619}" destId="{B623CF07-2DD0-4533-B66D-ECD934FF79B5}" srcOrd="0" destOrd="0" presId="urn:microsoft.com/office/officeart/2005/8/layout/list1"/>
    <dgm:cxn modelId="{43B439BA-612B-4870-933A-1E6B2F041234}" type="presOf" srcId="{2460EAD5-25BB-432F-B0DA-D6A0EA2F1FF4}" destId="{5FA5E725-64B9-4152-81B6-8AF8BC1BC82B}" srcOrd="0" destOrd="0" presId="urn:microsoft.com/office/officeart/2005/8/layout/list1"/>
    <dgm:cxn modelId="{0608B0C1-C595-4BD9-8E3C-3A83F217FC4F}" type="presOf" srcId="{726EA563-649F-4468-8D3D-1B37C95741A6}" destId="{F8A7B299-D2FC-45C0-9B10-97D50E3BEA14}" srcOrd="1" destOrd="0" presId="urn:microsoft.com/office/officeart/2005/8/layout/list1"/>
    <dgm:cxn modelId="{3A8BDCC1-367C-46EA-B104-65F3219BC6E9}" type="presOf" srcId="{4FDA4B65-5D8B-462A-9680-DEDDDA21EBCA}" destId="{08210467-FFBD-450D-B591-DF1E904091DA}" srcOrd="0" destOrd="0" presId="urn:microsoft.com/office/officeart/2005/8/layout/list1"/>
    <dgm:cxn modelId="{2BD1CBC9-B465-4CC1-96B6-16E1D5A69CF6}" srcId="{BE6AD41F-0140-41A9-BC99-A561E17B4956}" destId="{62401FC1-CF63-4F5E-A559-3213BC0FF54D}" srcOrd="1" destOrd="0" parTransId="{35A80F56-CA58-49A3-BE28-94E8D3A6AF3F}" sibTransId="{8223E3F4-DE93-46A9-B6A6-0CC840A5EAA6}"/>
    <dgm:cxn modelId="{26420FD8-86C4-44E6-9071-9B1B39EFA3A3}" srcId="{5F24FFFB-D7AB-482D-9541-A78B1266C597}" destId="{BE6AD41F-0140-41A9-BC99-A561E17B4956}" srcOrd="2" destOrd="0" parTransId="{45AE073B-D59B-4B74-B06C-19A0548DA8D5}" sibTransId="{A5BEA80E-DA17-41A2-854C-3087A5814053}"/>
    <dgm:cxn modelId="{2CA0D2F9-080F-4E71-A8E2-B773A6C6549B}" type="presOf" srcId="{BE6AD41F-0140-41A9-BC99-A561E17B4956}" destId="{2E376FA6-9B91-4B74-8779-7AE9D20CA43E}" srcOrd="0" destOrd="0" presId="urn:microsoft.com/office/officeart/2005/8/layout/list1"/>
    <dgm:cxn modelId="{A52276FE-DCA2-41EF-8D9D-B760AC5A5D95}" type="presOf" srcId="{BE6AD41F-0140-41A9-BC99-A561E17B4956}" destId="{86F08326-0AFA-4AB0-9E5C-4D984BED2F3B}" srcOrd="1" destOrd="0" presId="urn:microsoft.com/office/officeart/2005/8/layout/list1"/>
    <dgm:cxn modelId="{4C39CF13-E623-487F-A17B-8671759E1004}" type="presParOf" srcId="{D11E5916-659E-42B3-961A-8D54632368E4}" destId="{0CD0810C-90F9-4BD9-864F-D508C8930CA9}" srcOrd="0" destOrd="0" presId="urn:microsoft.com/office/officeart/2005/8/layout/list1"/>
    <dgm:cxn modelId="{14748312-6E2F-4C8D-AB1E-68EB19CE4601}" type="presParOf" srcId="{0CD0810C-90F9-4BD9-864F-D508C8930CA9}" destId="{B8632A9E-372C-4704-A37A-6B576889DFA5}" srcOrd="0" destOrd="0" presId="urn:microsoft.com/office/officeart/2005/8/layout/list1"/>
    <dgm:cxn modelId="{1E3CF431-3E11-47DA-A0E9-E70D929419F9}" type="presParOf" srcId="{0CD0810C-90F9-4BD9-864F-D508C8930CA9}" destId="{F8A7B299-D2FC-45C0-9B10-97D50E3BEA14}" srcOrd="1" destOrd="0" presId="urn:microsoft.com/office/officeart/2005/8/layout/list1"/>
    <dgm:cxn modelId="{CBF6CA24-BC4A-4FFF-8A42-A10385F16984}" type="presParOf" srcId="{D11E5916-659E-42B3-961A-8D54632368E4}" destId="{C517086D-7F38-4878-A786-A972BDC8DFA5}" srcOrd="1" destOrd="0" presId="urn:microsoft.com/office/officeart/2005/8/layout/list1"/>
    <dgm:cxn modelId="{186E34BC-BA3A-454F-9108-DF1E71510007}" type="presParOf" srcId="{D11E5916-659E-42B3-961A-8D54632368E4}" destId="{9C0D0C54-68E2-41B7-B6A4-D023D43AAF1C}" srcOrd="2" destOrd="0" presId="urn:microsoft.com/office/officeart/2005/8/layout/list1"/>
    <dgm:cxn modelId="{8D34B84F-B2BC-46C7-A7BC-492CDEC37BF5}" type="presParOf" srcId="{D11E5916-659E-42B3-961A-8D54632368E4}" destId="{240758C6-79C1-4CFE-971D-80FD7D34D44A}" srcOrd="3" destOrd="0" presId="urn:microsoft.com/office/officeart/2005/8/layout/list1"/>
    <dgm:cxn modelId="{DCAA5026-B7A4-41BD-81F0-EB8824503A61}" type="presParOf" srcId="{D11E5916-659E-42B3-961A-8D54632368E4}" destId="{8761041C-04BD-4040-B723-B89A9A287125}" srcOrd="4" destOrd="0" presId="urn:microsoft.com/office/officeart/2005/8/layout/list1"/>
    <dgm:cxn modelId="{E64B8D8A-26FF-4E14-9CAB-46FCA7F92047}" type="presParOf" srcId="{8761041C-04BD-4040-B723-B89A9A287125}" destId="{08210467-FFBD-450D-B591-DF1E904091DA}" srcOrd="0" destOrd="0" presId="urn:microsoft.com/office/officeart/2005/8/layout/list1"/>
    <dgm:cxn modelId="{113E8552-699D-493C-A9EE-A4A5F07BAE98}" type="presParOf" srcId="{8761041C-04BD-4040-B723-B89A9A287125}" destId="{D3EACF14-B44A-4E59-BF83-80885AD7D469}" srcOrd="1" destOrd="0" presId="urn:microsoft.com/office/officeart/2005/8/layout/list1"/>
    <dgm:cxn modelId="{9BCDE78C-BBE2-43F0-9FE5-D8A990E0D105}" type="presParOf" srcId="{D11E5916-659E-42B3-961A-8D54632368E4}" destId="{9EAA9B92-2FC4-4ACB-861D-111CE85E5574}" srcOrd="5" destOrd="0" presId="urn:microsoft.com/office/officeart/2005/8/layout/list1"/>
    <dgm:cxn modelId="{9182295E-C534-41D8-9FAF-ADA62E4CA9BF}" type="presParOf" srcId="{D11E5916-659E-42B3-961A-8D54632368E4}" destId="{B623CF07-2DD0-4533-B66D-ECD934FF79B5}" srcOrd="6" destOrd="0" presId="urn:microsoft.com/office/officeart/2005/8/layout/list1"/>
    <dgm:cxn modelId="{91D3C973-7A3F-4178-862D-BB2821BB469E}" type="presParOf" srcId="{D11E5916-659E-42B3-961A-8D54632368E4}" destId="{FD65A9B7-65F6-4394-B3F4-9CB5600EF3AE}" srcOrd="7" destOrd="0" presId="urn:microsoft.com/office/officeart/2005/8/layout/list1"/>
    <dgm:cxn modelId="{D6A242F5-56F2-4FDB-8CF8-4FD991C12A21}" type="presParOf" srcId="{D11E5916-659E-42B3-961A-8D54632368E4}" destId="{99455004-D1E2-401D-A53B-DF4ACFB6ABE6}" srcOrd="8" destOrd="0" presId="urn:microsoft.com/office/officeart/2005/8/layout/list1"/>
    <dgm:cxn modelId="{A00987DE-8E6F-4926-A267-AE63B77B9A34}" type="presParOf" srcId="{99455004-D1E2-401D-A53B-DF4ACFB6ABE6}" destId="{2E376FA6-9B91-4B74-8779-7AE9D20CA43E}" srcOrd="0" destOrd="0" presId="urn:microsoft.com/office/officeart/2005/8/layout/list1"/>
    <dgm:cxn modelId="{377BF679-1F62-4220-AC7A-A94F1ADB5315}" type="presParOf" srcId="{99455004-D1E2-401D-A53B-DF4ACFB6ABE6}" destId="{86F08326-0AFA-4AB0-9E5C-4D984BED2F3B}" srcOrd="1" destOrd="0" presId="urn:microsoft.com/office/officeart/2005/8/layout/list1"/>
    <dgm:cxn modelId="{5F26C1C3-36C9-4091-95F6-6504883AC34A}" type="presParOf" srcId="{D11E5916-659E-42B3-961A-8D54632368E4}" destId="{61CB3A93-A401-449E-93AF-10C675C4975B}" srcOrd="9" destOrd="0" presId="urn:microsoft.com/office/officeart/2005/8/layout/list1"/>
    <dgm:cxn modelId="{B2008613-E07E-402F-81F6-AB20CF68F9CB}" type="presParOf" srcId="{D11E5916-659E-42B3-961A-8D54632368E4}" destId="{5FA5E725-64B9-4152-81B6-8AF8BC1BC82B}"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AC5ED36-B1C8-4A66-88FC-3B3F10B49442}"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F423FE09-8D0C-47B9-96C1-F1E83D902727}">
      <dgm:prSet/>
      <dgm:spPr/>
      <dgm:t>
        <a:bodyPr/>
        <a:lstStyle/>
        <a:p>
          <a:pPr>
            <a:lnSpc>
              <a:spcPct val="100000"/>
            </a:lnSpc>
          </a:pPr>
          <a:r>
            <a:rPr lang="de-DE"/>
            <a:t>Kollaborativer Ansatz</a:t>
          </a:r>
          <a:endParaRPr lang="en-US"/>
        </a:p>
      </dgm:t>
    </dgm:pt>
    <dgm:pt modelId="{A31BF546-04CF-4F39-BAD2-C7B7E998C387}" type="parTrans" cxnId="{AC817CCF-8769-444B-942F-54B42B08E79F}">
      <dgm:prSet/>
      <dgm:spPr/>
      <dgm:t>
        <a:bodyPr/>
        <a:lstStyle/>
        <a:p>
          <a:endParaRPr lang="en-US"/>
        </a:p>
      </dgm:t>
    </dgm:pt>
    <dgm:pt modelId="{5F112C8F-8D80-4AEE-A207-19942E841E89}" type="sibTrans" cxnId="{AC817CCF-8769-444B-942F-54B42B08E79F}">
      <dgm:prSet/>
      <dgm:spPr/>
      <dgm:t>
        <a:bodyPr/>
        <a:lstStyle/>
        <a:p>
          <a:pPr>
            <a:lnSpc>
              <a:spcPct val="100000"/>
            </a:lnSpc>
          </a:pPr>
          <a:endParaRPr lang="en-US"/>
        </a:p>
      </dgm:t>
    </dgm:pt>
    <dgm:pt modelId="{73997FDC-083C-4A4E-85D6-E94BABDB3478}">
      <dgm:prSet/>
      <dgm:spPr/>
      <dgm:t>
        <a:bodyPr/>
        <a:lstStyle/>
        <a:p>
          <a:pPr>
            <a:lnSpc>
              <a:spcPct val="100000"/>
            </a:lnSpc>
          </a:pPr>
          <a:r>
            <a:rPr lang="de-DE"/>
            <a:t>Pipelines werden über mehrere Repositories / Projekte hinweg genutzt</a:t>
          </a:r>
          <a:endParaRPr lang="en-US" dirty="0"/>
        </a:p>
      </dgm:t>
    </dgm:pt>
    <dgm:pt modelId="{24DEBBAB-4E40-4016-9C07-803DDFA9F0C9}" type="parTrans" cxnId="{ECA69F2C-1D00-41A9-B3F8-6F447562D60D}">
      <dgm:prSet/>
      <dgm:spPr/>
      <dgm:t>
        <a:bodyPr/>
        <a:lstStyle/>
        <a:p>
          <a:endParaRPr lang="en-US"/>
        </a:p>
      </dgm:t>
    </dgm:pt>
    <dgm:pt modelId="{BA9290AA-D317-40F8-9E06-862F84ECE4AC}" type="sibTrans" cxnId="{ECA69F2C-1D00-41A9-B3F8-6F447562D60D}">
      <dgm:prSet/>
      <dgm:spPr/>
      <dgm:t>
        <a:bodyPr/>
        <a:lstStyle/>
        <a:p>
          <a:pPr>
            <a:lnSpc>
              <a:spcPct val="100000"/>
            </a:lnSpc>
          </a:pPr>
          <a:endParaRPr lang="en-US"/>
        </a:p>
      </dgm:t>
    </dgm:pt>
    <dgm:pt modelId="{C94545A3-315D-4CBD-8637-EC44FECF9F0F}">
      <dgm:prSet/>
      <dgm:spPr/>
      <dgm:t>
        <a:bodyPr/>
        <a:lstStyle/>
        <a:p>
          <a:pPr>
            <a:lnSpc>
              <a:spcPct val="100000"/>
            </a:lnSpc>
          </a:pPr>
          <a:r>
            <a:rPr lang="de-DE"/>
            <a:t>Optimieren und standardisieren den Softwareentwicklungsprozess</a:t>
          </a:r>
          <a:endParaRPr lang="en-US"/>
        </a:p>
      </dgm:t>
    </dgm:pt>
    <dgm:pt modelId="{5048055B-1718-4A8E-92D9-5CDA3D767B9D}" type="parTrans" cxnId="{17DB44C3-36B8-4C53-BEF0-6D54A8052F11}">
      <dgm:prSet/>
      <dgm:spPr/>
      <dgm:t>
        <a:bodyPr/>
        <a:lstStyle/>
        <a:p>
          <a:endParaRPr lang="en-US"/>
        </a:p>
      </dgm:t>
    </dgm:pt>
    <dgm:pt modelId="{DC4C105C-A88D-4051-8F3B-C3AEDD0E044C}" type="sibTrans" cxnId="{17DB44C3-36B8-4C53-BEF0-6D54A8052F11}">
      <dgm:prSet/>
      <dgm:spPr/>
      <dgm:t>
        <a:bodyPr/>
        <a:lstStyle/>
        <a:p>
          <a:pPr>
            <a:lnSpc>
              <a:spcPct val="100000"/>
            </a:lnSpc>
          </a:pPr>
          <a:endParaRPr lang="en-US"/>
        </a:p>
      </dgm:t>
    </dgm:pt>
    <dgm:pt modelId="{F972AD10-6CE4-4F66-8390-753C76BD0A2B}">
      <dgm:prSet/>
      <dgm:spPr/>
      <dgm:t>
        <a:bodyPr/>
        <a:lstStyle/>
        <a:p>
          <a:pPr>
            <a:lnSpc>
              <a:spcPct val="100000"/>
            </a:lnSpc>
          </a:pPr>
          <a:r>
            <a:rPr lang="de-DE"/>
            <a:t>Gewähleistet Konsistenz und Effizienz während dem Entwicklungszyklus</a:t>
          </a:r>
          <a:endParaRPr lang="en-US"/>
        </a:p>
      </dgm:t>
    </dgm:pt>
    <dgm:pt modelId="{5C21F28D-1A8A-4F50-988A-7EFE7F928520}" type="parTrans" cxnId="{7441A6F1-BBCB-47BB-8519-93E6DF585C31}">
      <dgm:prSet/>
      <dgm:spPr/>
      <dgm:t>
        <a:bodyPr/>
        <a:lstStyle/>
        <a:p>
          <a:endParaRPr lang="en-US"/>
        </a:p>
      </dgm:t>
    </dgm:pt>
    <dgm:pt modelId="{45FE1B80-43AE-445B-9C67-B472C3E8C15B}" type="sibTrans" cxnId="{7441A6F1-BBCB-47BB-8519-93E6DF585C31}">
      <dgm:prSet/>
      <dgm:spPr/>
      <dgm:t>
        <a:bodyPr/>
        <a:lstStyle/>
        <a:p>
          <a:endParaRPr lang="en-US"/>
        </a:p>
      </dgm:t>
    </dgm:pt>
    <dgm:pt modelId="{B895FC2C-BB37-4098-847A-97205CA3A564}" type="pres">
      <dgm:prSet presAssocID="{4AC5ED36-B1C8-4A66-88FC-3B3F10B49442}" presName="root" presStyleCnt="0">
        <dgm:presLayoutVars>
          <dgm:dir/>
          <dgm:resizeHandles val="exact"/>
        </dgm:presLayoutVars>
      </dgm:prSet>
      <dgm:spPr/>
    </dgm:pt>
    <dgm:pt modelId="{812ECAE0-A02D-4DFC-AE09-12FCF810C354}" type="pres">
      <dgm:prSet presAssocID="{4AC5ED36-B1C8-4A66-88FC-3B3F10B49442}" presName="container" presStyleCnt="0">
        <dgm:presLayoutVars>
          <dgm:dir/>
          <dgm:resizeHandles val="exact"/>
        </dgm:presLayoutVars>
      </dgm:prSet>
      <dgm:spPr/>
    </dgm:pt>
    <dgm:pt modelId="{0BDA81CD-4538-4F84-9A39-775D5C158A41}" type="pres">
      <dgm:prSet presAssocID="{F423FE09-8D0C-47B9-96C1-F1E83D902727}" presName="compNode" presStyleCnt="0"/>
      <dgm:spPr/>
    </dgm:pt>
    <dgm:pt modelId="{E62838CB-A285-473E-94AB-345412794030}" type="pres">
      <dgm:prSet presAssocID="{F423FE09-8D0C-47B9-96C1-F1E83D902727}" presName="iconBgRect" presStyleLbl="bgShp" presStyleIdx="0" presStyleCnt="4"/>
      <dgm:spPr/>
    </dgm:pt>
    <dgm:pt modelId="{11A0DF8B-AF12-4A49-BCCF-076A7704D3B7}" type="pres">
      <dgm:prSet presAssocID="{F423FE09-8D0C-47B9-96C1-F1E83D90272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äkchen"/>
        </a:ext>
      </dgm:extLst>
    </dgm:pt>
    <dgm:pt modelId="{B7C27B2C-39E9-4A41-881B-7B2C1E3BEE75}" type="pres">
      <dgm:prSet presAssocID="{F423FE09-8D0C-47B9-96C1-F1E83D902727}" presName="spaceRect" presStyleCnt="0"/>
      <dgm:spPr/>
    </dgm:pt>
    <dgm:pt modelId="{79FB1202-F7A7-428E-BA50-49FA57073E59}" type="pres">
      <dgm:prSet presAssocID="{F423FE09-8D0C-47B9-96C1-F1E83D902727}" presName="textRect" presStyleLbl="revTx" presStyleIdx="0" presStyleCnt="4">
        <dgm:presLayoutVars>
          <dgm:chMax val="1"/>
          <dgm:chPref val="1"/>
        </dgm:presLayoutVars>
      </dgm:prSet>
      <dgm:spPr/>
    </dgm:pt>
    <dgm:pt modelId="{FBC977ED-7028-4EB3-BF91-3294DC5B47B4}" type="pres">
      <dgm:prSet presAssocID="{5F112C8F-8D80-4AEE-A207-19942E841E89}" presName="sibTrans" presStyleLbl="sibTrans2D1" presStyleIdx="0" presStyleCnt="0"/>
      <dgm:spPr/>
    </dgm:pt>
    <dgm:pt modelId="{D3E2DAD8-AD62-41E6-B9D6-CE9BED43A972}" type="pres">
      <dgm:prSet presAssocID="{73997FDC-083C-4A4E-85D6-E94BABDB3478}" presName="compNode" presStyleCnt="0"/>
      <dgm:spPr/>
    </dgm:pt>
    <dgm:pt modelId="{D43F55DA-621C-4E58-BEAF-A0D43E116538}" type="pres">
      <dgm:prSet presAssocID="{73997FDC-083C-4A4E-85D6-E94BABDB3478}" presName="iconBgRect" presStyleLbl="bgShp" presStyleIdx="1" presStyleCnt="4"/>
      <dgm:spPr/>
    </dgm:pt>
    <dgm:pt modelId="{8488D927-076F-41EB-AE4E-1F57872F0CEF}" type="pres">
      <dgm:prSet presAssocID="{73997FDC-083C-4A4E-85D6-E94BABDB347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rver"/>
        </a:ext>
      </dgm:extLst>
    </dgm:pt>
    <dgm:pt modelId="{5F95191A-BE34-4820-80D9-6ED22B07A508}" type="pres">
      <dgm:prSet presAssocID="{73997FDC-083C-4A4E-85D6-E94BABDB3478}" presName="spaceRect" presStyleCnt="0"/>
      <dgm:spPr/>
    </dgm:pt>
    <dgm:pt modelId="{CD4FDC6A-D256-486E-A190-579607374DC4}" type="pres">
      <dgm:prSet presAssocID="{73997FDC-083C-4A4E-85D6-E94BABDB3478}" presName="textRect" presStyleLbl="revTx" presStyleIdx="1" presStyleCnt="4">
        <dgm:presLayoutVars>
          <dgm:chMax val="1"/>
          <dgm:chPref val="1"/>
        </dgm:presLayoutVars>
      </dgm:prSet>
      <dgm:spPr/>
    </dgm:pt>
    <dgm:pt modelId="{FB0EF840-D625-48C5-99A4-017EE0CB0072}" type="pres">
      <dgm:prSet presAssocID="{BA9290AA-D317-40F8-9E06-862F84ECE4AC}" presName="sibTrans" presStyleLbl="sibTrans2D1" presStyleIdx="0" presStyleCnt="0"/>
      <dgm:spPr/>
    </dgm:pt>
    <dgm:pt modelId="{D9E184D3-5007-4D2F-A3FA-6D917FBCAF8D}" type="pres">
      <dgm:prSet presAssocID="{C94545A3-315D-4CBD-8637-EC44FECF9F0F}" presName="compNode" presStyleCnt="0"/>
      <dgm:spPr/>
    </dgm:pt>
    <dgm:pt modelId="{BD278BA4-5A33-4B65-8584-2F528FD18A51}" type="pres">
      <dgm:prSet presAssocID="{C94545A3-315D-4CBD-8637-EC44FECF9F0F}" presName="iconBgRect" presStyleLbl="bgShp" presStyleIdx="2" presStyleCnt="4"/>
      <dgm:spPr/>
    </dgm:pt>
    <dgm:pt modelId="{D8847909-92E7-4004-BA75-6B17EB58C8A3}" type="pres">
      <dgm:prSet presAssocID="{C94545A3-315D-4CBD-8637-EC44FECF9F0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Zahnräder"/>
        </a:ext>
      </dgm:extLst>
    </dgm:pt>
    <dgm:pt modelId="{486B50F2-521D-4F5F-9AD3-7034313A9F5D}" type="pres">
      <dgm:prSet presAssocID="{C94545A3-315D-4CBD-8637-EC44FECF9F0F}" presName="spaceRect" presStyleCnt="0"/>
      <dgm:spPr/>
    </dgm:pt>
    <dgm:pt modelId="{03577A17-354D-4ED2-80C2-6D9911F51A89}" type="pres">
      <dgm:prSet presAssocID="{C94545A3-315D-4CBD-8637-EC44FECF9F0F}" presName="textRect" presStyleLbl="revTx" presStyleIdx="2" presStyleCnt="4">
        <dgm:presLayoutVars>
          <dgm:chMax val="1"/>
          <dgm:chPref val="1"/>
        </dgm:presLayoutVars>
      </dgm:prSet>
      <dgm:spPr/>
    </dgm:pt>
    <dgm:pt modelId="{207DEE41-96D7-4630-9C5D-A25B0E1E4614}" type="pres">
      <dgm:prSet presAssocID="{DC4C105C-A88D-4051-8F3B-C3AEDD0E044C}" presName="sibTrans" presStyleLbl="sibTrans2D1" presStyleIdx="0" presStyleCnt="0"/>
      <dgm:spPr/>
    </dgm:pt>
    <dgm:pt modelId="{8867B3E7-79B7-469D-BD5E-3C78EE0F3F84}" type="pres">
      <dgm:prSet presAssocID="{F972AD10-6CE4-4F66-8390-753C76BD0A2B}" presName="compNode" presStyleCnt="0"/>
      <dgm:spPr/>
    </dgm:pt>
    <dgm:pt modelId="{B3DB0AAA-9B46-443F-93AF-407F339ED740}" type="pres">
      <dgm:prSet presAssocID="{F972AD10-6CE4-4F66-8390-753C76BD0A2B}" presName="iconBgRect" presStyleLbl="bgShp" presStyleIdx="3" presStyleCnt="4"/>
      <dgm:spPr/>
    </dgm:pt>
    <dgm:pt modelId="{0F5A236B-C4BE-492A-900D-F268DA4E62C4}" type="pres">
      <dgm:prSet presAssocID="{F972AD10-6CE4-4F66-8390-753C76BD0A2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Volltreffer"/>
        </a:ext>
      </dgm:extLst>
    </dgm:pt>
    <dgm:pt modelId="{D85EC93C-DAE5-46FD-A319-6BC1DAADE796}" type="pres">
      <dgm:prSet presAssocID="{F972AD10-6CE4-4F66-8390-753C76BD0A2B}" presName="spaceRect" presStyleCnt="0"/>
      <dgm:spPr/>
    </dgm:pt>
    <dgm:pt modelId="{B94330B2-4FC4-485E-BB3C-C00E7470E147}" type="pres">
      <dgm:prSet presAssocID="{F972AD10-6CE4-4F66-8390-753C76BD0A2B}" presName="textRect" presStyleLbl="revTx" presStyleIdx="3" presStyleCnt="4">
        <dgm:presLayoutVars>
          <dgm:chMax val="1"/>
          <dgm:chPref val="1"/>
        </dgm:presLayoutVars>
      </dgm:prSet>
      <dgm:spPr/>
    </dgm:pt>
  </dgm:ptLst>
  <dgm:cxnLst>
    <dgm:cxn modelId="{ECA69F2C-1D00-41A9-B3F8-6F447562D60D}" srcId="{4AC5ED36-B1C8-4A66-88FC-3B3F10B49442}" destId="{73997FDC-083C-4A4E-85D6-E94BABDB3478}" srcOrd="1" destOrd="0" parTransId="{24DEBBAB-4E40-4016-9C07-803DDFA9F0C9}" sibTransId="{BA9290AA-D317-40F8-9E06-862F84ECE4AC}"/>
    <dgm:cxn modelId="{2C6E932E-E654-4640-9904-592EA884FCD1}" type="presOf" srcId="{F972AD10-6CE4-4F66-8390-753C76BD0A2B}" destId="{B94330B2-4FC4-485E-BB3C-C00E7470E147}" srcOrd="0" destOrd="0" presId="urn:microsoft.com/office/officeart/2018/2/layout/IconCircleList"/>
    <dgm:cxn modelId="{FDED1648-52B9-4D22-B3C8-83A10A32FB33}" type="presOf" srcId="{73997FDC-083C-4A4E-85D6-E94BABDB3478}" destId="{CD4FDC6A-D256-486E-A190-579607374DC4}" srcOrd="0" destOrd="0" presId="urn:microsoft.com/office/officeart/2018/2/layout/IconCircleList"/>
    <dgm:cxn modelId="{6070C650-C2EB-46F0-B060-6D066A2488A4}" type="presOf" srcId="{DC4C105C-A88D-4051-8F3B-C3AEDD0E044C}" destId="{207DEE41-96D7-4630-9C5D-A25B0E1E4614}" srcOrd="0" destOrd="0" presId="urn:microsoft.com/office/officeart/2018/2/layout/IconCircleList"/>
    <dgm:cxn modelId="{3EE2F35A-7300-4001-BAD6-244A295625B5}" type="presOf" srcId="{F423FE09-8D0C-47B9-96C1-F1E83D902727}" destId="{79FB1202-F7A7-428E-BA50-49FA57073E59}" srcOrd="0" destOrd="0" presId="urn:microsoft.com/office/officeart/2018/2/layout/IconCircleList"/>
    <dgm:cxn modelId="{F0647E7C-D536-43AB-9BEC-0F38A68A1555}" type="presOf" srcId="{BA9290AA-D317-40F8-9E06-862F84ECE4AC}" destId="{FB0EF840-D625-48C5-99A4-017EE0CB0072}" srcOrd="0" destOrd="0" presId="urn:microsoft.com/office/officeart/2018/2/layout/IconCircleList"/>
    <dgm:cxn modelId="{6861D0BD-1766-4EF2-96DA-AB7307D9D555}" type="presOf" srcId="{C94545A3-315D-4CBD-8637-EC44FECF9F0F}" destId="{03577A17-354D-4ED2-80C2-6D9911F51A89}" srcOrd="0" destOrd="0" presId="urn:microsoft.com/office/officeart/2018/2/layout/IconCircleList"/>
    <dgm:cxn modelId="{08A3DABF-F786-4E8D-87D9-E3E1865FF831}" type="presOf" srcId="{4AC5ED36-B1C8-4A66-88FC-3B3F10B49442}" destId="{B895FC2C-BB37-4098-847A-97205CA3A564}" srcOrd="0" destOrd="0" presId="urn:microsoft.com/office/officeart/2018/2/layout/IconCircleList"/>
    <dgm:cxn modelId="{17DB44C3-36B8-4C53-BEF0-6D54A8052F11}" srcId="{4AC5ED36-B1C8-4A66-88FC-3B3F10B49442}" destId="{C94545A3-315D-4CBD-8637-EC44FECF9F0F}" srcOrd="2" destOrd="0" parTransId="{5048055B-1718-4A8E-92D9-5CDA3D767B9D}" sibTransId="{DC4C105C-A88D-4051-8F3B-C3AEDD0E044C}"/>
    <dgm:cxn modelId="{AC817CCF-8769-444B-942F-54B42B08E79F}" srcId="{4AC5ED36-B1C8-4A66-88FC-3B3F10B49442}" destId="{F423FE09-8D0C-47B9-96C1-F1E83D902727}" srcOrd="0" destOrd="0" parTransId="{A31BF546-04CF-4F39-BAD2-C7B7E998C387}" sibTransId="{5F112C8F-8D80-4AEE-A207-19942E841E89}"/>
    <dgm:cxn modelId="{793FE6EC-6D7A-4829-826C-DBF5B04867E9}" type="presOf" srcId="{5F112C8F-8D80-4AEE-A207-19942E841E89}" destId="{FBC977ED-7028-4EB3-BF91-3294DC5B47B4}" srcOrd="0" destOrd="0" presId="urn:microsoft.com/office/officeart/2018/2/layout/IconCircleList"/>
    <dgm:cxn modelId="{7441A6F1-BBCB-47BB-8519-93E6DF585C31}" srcId="{4AC5ED36-B1C8-4A66-88FC-3B3F10B49442}" destId="{F972AD10-6CE4-4F66-8390-753C76BD0A2B}" srcOrd="3" destOrd="0" parTransId="{5C21F28D-1A8A-4F50-988A-7EFE7F928520}" sibTransId="{45FE1B80-43AE-445B-9C67-B472C3E8C15B}"/>
    <dgm:cxn modelId="{71DD84AB-0225-4A31-96E8-CCDB7B6785E6}" type="presParOf" srcId="{B895FC2C-BB37-4098-847A-97205CA3A564}" destId="{812ECAE0-A02D-4DFC-AE09-12FCF810C354}" srcOrd="0" destOrd="0" presId="urn:microsoft.com/office/officeart/2018/2/layout/IconCircleList"/>
    <dgm:cxn modelId="{CC0E8C85-7F5F-410D-A2C6-F775BD484211}" type="presParOf" srcId="{812ECAE0-A02D-4DFC-AE09-12FCF810C354}" destId="{0BDA81CD-4538-4F84-9A39-775D5C158A41}" srcOrd="0" destOrd="0" presId="urn:microsoft.com/office/officeart/2018/2/layout/IconCircleList"/>
    <dgm:cxn modelId="{86C24547-509D-41C4-9B1C-162452B38113}" type="presParOf" srcId="{0BDA81CD-4538-4F84-9A39-775D5C158A41}" destId="{E62838CB-A285-473E-94AB-345412794030}" srcOrd="0" destOrd="0" presId="urn:microsoft.com/office/officeart/2018/2/layout/IconCircleList"/>
    <dgm:cxn modelId="{59617E9F-19E5-4E26-96E2-2D118A1B3181}" type="presParOf" srcId="{0BDA81CD-4538-4F84-9A39-775D5C158A41}" destId="{11A0DF8B-AF12-4A49-BCCF-076A7704D3B7}" srcOrd="1" destOrd="0" presId="urn:microsoft.com/office/officeart/2018/2/layout/IconCircleList"/>
    <dgm:cxn modelId="{E3034CE0-30C3-48E4-B43E-7F78F56C5021}" type="presParOf" srcId="{0BDA81CD-4538-4F84-9A39-775D5C158A41}" destId="{B7C27B2C-39E9-4A41-881B-7B2C1E3BEE75}" srcOrd="2" destOrd="0" presId="urn:microsoft.com/office/officeart/2018/2/layout/IconCircleList"/>
    <dgm:cxn modelId="{71EB5FBD-10B8-4966-A912-B74559661B0E}" type="presParOf" srcId="{0BDA81CD-4538-4F84-9A39-775D5C158A41}" destId="{79FB1202-F7A7-428E-BA50-49FA57073E59}" srcOrd="3" destOrd="0" presId="urn:microsoft.com/office/officeart/2018/2/layout/IconCircleList"/>
    <dgm:cxn modelId="{C6BB4431-A7A8-4A70-816D-0DE6DC418D72}" type="presParOf" srcId="{812ECAE0-A02D-4DFC-AE09-12FCF810C354}" destId="{FBC977ED-7028-4EB3-BF91-3294DC5B47B4}" srcOrd="1" destOrd="0" presId="urn:microsoft.com/office/officeart/2018/2/layout/IconCircleList"/>
    <dgm:cxn modelId="{E1130C18-AB5E-4D54-8C0D-DB6A2B4A2575}" type="presParOf" srcId="{812ECAE0-A02D-4DFC-AE09-12FCF810C354}" destId="{D3E2DAD8-AD62-41E6-B9D6-CE9BED43A972}" srcOrd="2" destOrd="0" presId="urn:microsoft.com/office/officeart/2018/2/layout/IconCircleList"/>
    <dgm:cxn modelId="{3757CE18-DE57-4C3D-8B76-1DDF36F8014E}" type="presParOf" srcId="{D3E2DAD8-AD62-41E6-B9D6-CE9BED43A972}" destId="{D43F55DA-621C-4E58-BEAF-A0D43E116538}" srcOrd="0" destOrd="0" presId="urn:microsoft.com/office/officeart/2018/2/layout/IconCircleList"/>
    <dgm:cxn modelId="{BB00A7BF-968C-4363-A76D-4130FBC709A1}" type="presParOf" srcId="{D3E2DAD8-AD62-41E6-B9D6-CE9BED43A972}" destId="{8488D927-076F-41EB-AE4E-1F57872F0CEF}" srcOrd="1" destOrd="0" presId="urn:microsoft.com/office/officeart/2018/2/layout/IconCircleList"/>
    <dgm:cxn modelId="{5B90CF2A-FA80-40B0-A6AA-AD6A1DA0EEE4}" type="presParOf" srcId="{D3E2DAD8-AD62-41E6-B9D6-CE9BED43A972}" destId="{5F95191A-BE34-4820-80D9-6ED22B07A508}" srcOrd="2" destOrd="0" presId="urn:microsoft.com/office/officeart/2018/2/layout/IconCircleList"/>
    <dgm:cxn modelId="{C462CEEA-A094-4352-99AB-1884AB5E15B0}" type="presParOf" srcId="{D3E2DAD8-AD62-41E6-B9D6-CE9BED43A972}" destId="{CD4FDC6A-D256-486E-A190-579607374DC4}" srcOrd="3" destOrd="0" presId="urn:microsoft.com/office/officeart/2018/2/layout/IconCircleList"/>
    <dgm:cxn modelId="{8BC0703B-949B-4BDD-80DC-4297F9562DCE}" type="presParOf" srcId="{812ECAE0-A02D-4DFC-AE09-12FCF810C354}" destId="{FB0EF840-D625-48C5-99A4-017EE0CB0072}" srcOrd="3" destOrd="0" presId="urn:microsoft.com/office/officeart/2018/2/layout/IconCircleList"/>
    <dgm:cxn modelId="{530A2821-F94C-473E-ACE3-83545B1A0E0D}" type="presParOf" srcId="{812ECAE0-A02D-4DFC-AE09-12FCF810C354}" destId="{D9E184D3-5007-4D2F-A3FA-6D917FBCAF8D}" srcOrd="4" destOrd="0" presId="urn:microsoft.com/office/officeart/2018/2/layout/IconCircleList"/>
    <dgm:cxn modelId="{1644A372-D8AD-45FF-85C3-22488F540FBC}" type="presParOf" srcId="{D9E184D3-5007-4D2F-A3FA-6D917FBCAF8D}" destId="{BD278BA4-5A33-4B65-8584-2F528FD18A51}" srcOrd="0" destOrd="0" presId="urn:microsoft.com/office/officeart/2018/2/layout/IconCircleList"/>
    <dgm:cxn modelId="{E05E78C8-BC61-46C6-8C78-ABE36B1B0105}" type="presParOf" srcId="{D9E184D3-5007-4D2F-A3FA-6D917FBCAF8D}" destId="{D8847909-92E7-4004-BA75-6B17EB58C8A3}" srcOrd="1" destOrd="0" presId="urn:microsoft.com/office/officeart/2018/2/layout/IconCircleList"/>
    <dgm:cxn modelId="{29BA897D-9B35-4744-B754-B6C7ECBD2F9C}" type="presParOf" srcId="{D9E184D3-5007-4D2F-A3FA-6D917FBCAF8D}" destId="{486B50F2-521D-4F5F-9AD3-7034313A9F5D}" srcOrd="2" destOrd="0" presId="urn:microsoft.com/office/officeart/2018/2/layout/IconCircleList"/>
    <dgm:cxn modelId="{33ACFC42-97D1-495A-BF8B-574FFA65F86D}" type="presParOf" srcId="{D9E184D3-5007-4D2F-A3FA-6D917FBCAF8D}" destId="{03577A17-354D-4ED2-80C2-6D9911F51A89}" srcOrd="3" destOrd="0" presId="urn:microsoft.com/office/officeart/2018/2/layout/IconCircleList"/>
    <dgm:cxn modelId="{AEF20E6F-EC7B-43C6-BCAB-187C83261965}" type="presParOf" srcId="{812ECAE0-A02D-4DFC-AE09-12FCF810C354}" destId="{207DEE41-96D7-4630-9C5D-A25B0E1E4614}" srcOrd="5" destOrd="0" presId="urn:microsoft.com/office/officeart/2018/2/layout/IconCircleList"/>
    <dgm:cxn modelId="{7EC9B7F1-1E47-46D1-8D3F-EC5E54DADEF4}" type="presParOf" srcId="{812ECAE0-A02D-4DFC-AE09-12FCF810C354}" destId="{8867B3E7-79B7-469D-BD5E-3C78EE0F3F84}" srcOrd="6" destOrd="0" presId="urn:microsoft.com/office/officeart/2018/2/layout/IconCircleList"/>
    <dgm:cxn modelId="{612E9B82-1DF0-4C21-BE9E-E5B2ED281489}" type="presParOf" srcId="{8867B3E7-79B7-469D-BD5E-3C78EE0F3F84}" destId="{B3DB0AAA-9B46-443F-93AF-407F339ED740}" srcOrd="0" destOrd="0" presId="urn:microsoft.com/office/officeart/2018/2/layout/IconCircleList"/>
    <dgm:cxn modelId="{AFE88034-6938-4539-8A35-C02FC00B3BBD}" type="presParOf" srcId="{8867B3E7-79B7-469D-BD5E-3C78EE0F3F84}" destId="{0F5A236B-C4BE-492A-900D-F268DA4E62C4}" srcOrd="1" destOrd="0" presId="urn:microsoft.com/office/officeart/2018/2/layout/IconCircleList"/>
    <dgm:cxn modelId="{22D8CAD0-90C8-4673-9292-F0C3B97666D6}" type="presParOf" srcId="{8867B3E7-79B7-469D-BD5E-3C78EE0F3F84}" destId="{D85EC93C-DAE5-46FD-A319-6BC1DAADE796}" srcOrd="2" destOrd="0" presId="urn:microsoft.com/office/officeart/2018/2/layout/IconCircleList"/>
    <dgm:cxn modelId="{F2C5A318-4B39-4D6E-94EF-BA7EF8143CCD}" type="presParOf" srcId="{8867B3E7-79B7-469D-BD5E-3C78EE0F3F84}" destId="{B94330B2-4FC4-485E-BB3C-C00E7470E14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2BFB4B2-3623-4339-ACE5-D64DA50AB8F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4023F03-A8CD-4192-8DFA-0D186CB1B5A8}">
      <dgm:prSet/>
      <dgm:spPr/>
      <dgm:t>
        <a:bodyPr/>
        <a:lstStyle/>
        <a:p>
          <a:pPr>
            <a:lnSpc>
              <a:spcPct val="100000"/>
            </a:lnSpc>
          </a:pPr>
          <a:r>
            <a:rPr lang="de-DE" b="0" i="0" dirty="0">
              <a:solidFill>
                <a:schemeClr val="bg1"/>
              </a:solidFill>
            </a:rPr>
            <a:t>Was ist DevOps?</a:t>
          </a:r>
          <a:endParaRPr lang="en-US" dirty="0">
            <a:solidFill>
              <a:schemeClr val="bg1"/>
            </a:solidFill>
          </a:endParaRPr>
        </a:p>
      </dgm:t>
    </dgm:pt>
    <dgm:pt modelId="{48F39D79-1AC3-4F8F-ACFA-4E3BEA9E4E6D}" type="parTrans" cxnId="{1F16F7C0-9BFB-482C-8785-7B80AED39F61}">
      <dgm:prSet/>
      <dgm:spPr/>
      <dgm:t>
        <a:bodyPr/>
        <a:lstStyle/>
        <a:p>
          <a:endParaRPr lang="en-US"/>
        </a:p>
      </dgm:t>
    </dgm:pt>
    <dgm:pt modelId="{88A1E158-2DA5-4D0C-B3DF-10513936DDC8}" type="sibTrans" cxnId="{1F16F7C0-9BFB-482C-8785-7B80AED39F61}">
      <dgm:prSet/>
      <dgm:spPr/>
      <dgm:t>
        <a:bodyPr/>
        <a:lstStyle/>
        <a:p>
          <a:endParaRPr lang="en-US"/>
        </a:p>
      </dgm:t>
    </dgm:pt>
    <dgm:pt modelId="{13E9E593-FF44-4188-92A2-6F56042298C8}">
      <dgm:prSet/>
      <dgm:spPr/>
      <dgm:t>
        <a:bodyPr/>
        <a:lstStyle/>
        <a:p>
          <a:pPr>
            <a:lnSpc>
              <a:spcPct val="100000"/>
            </a:lnSpc>
          </a:pPr>
          <a:r>
            <a:rPr lang="de-DE" dirty="0">
              <a:solidFill>
                <a:schemeClr val="bg1"/>
              </a:solidFill>
            </a:rPr>
            <a:t>Wie funktioniert DevOps</a:t>
          </a:r>
          <a:endParaRPr lang="en-US" dirty="0">
            <a:solidFill>
              <a:schemeClr val="bg1"/>
            </a:solidFill>
          </a:endParaRPr>
        </a:p>
      </dgm:t>
    </dgm:pt>
    <dgm:pt modelId="{C649E403-CC0F-4939-8307-E45EB101A359}" type="parTrans" cxnId="{EFF00AC4-4E88-454F-968B-2A2732C12EB9}">
      <dgm:prSet/>
      <dgm:spPr/>
      <dgm:t>
        <a:bodyPr/>
        <a:lstStyle/>
        <a:p>
          <a:endParaRPr lang="en-US"/>
        </a:p>
      </dgm:t>
    </dgm:pt>
    <dgm:pt modelId="{46C84DFA-8B4D-4D09-9B7F-A96C8E37BF57}" type="sibTrans" cxnId="{EFF00AC4-4E88-454F-968B-2A2732C12EB9}">
      <dgm:prSet/>
      <dgm:spPr/>
      <dgm:t>
        <a:bodyPr/>
        <a:lstStyle/>
        <a:p>
          <a:endParaRPr lang="en-US"/>
        </a:p>
      </dgm:t>
    </dgm:pt>
    <dgm:pt modelId="{78CED689-2DBB-4974-B279-3B9739091813}">
      <dgm:prSet/>
      <dgm:spPr/>
      <dgm:t>
        <a:bodyPr/>
        <a:lstStyle/>
        <a:p>
          <a:pPr>
            <a:lnSpc>
              <a:spcPct val="100000"/>
            </a:lnSpc>
          </a:pPr>
          <a:r>
            <a:rPr lang="en-US" dirty="0">
              <a:solidFill>
                <a:schemeClr val="bg1"/>
              </a:solidFill>
            </a:rPr>
            <a:t>DevOps </a:t>
          </a:r>
          <a:r>
            <a:rPr lang="en-US" dirty="0" err="1">
              <a:solidFill>
                <a:schemeClr val="bg1"/>
              </a:solidFill>
            </a:rPr>
            <a:t>Lebenszyklus</a:t>
          </a:r>
          <a:endParaRPr lang="en-US" dirty="0">
            <a:solidFill>
              <a:schemeClr val="bg1"/>
            </a:solidFill>
          </a:endParaRPr>
        </a:p>
      </dgm:t>
    </dgm:pt>
    <dgm:pt modelId="{A0CCF7AB-F9D7-41C2-AFAC-D3FFBF5E4FC8}" type="parTrans" cxnId="{116ACFB5-8207-411B-8475-A57503222581}">
      <dgm:prSet/>
      <dgm:spPr/>
      <dgm:t>
        <a:bodyPr/>
        <a:lstStyle/>
        <a:p>
          <a:endParaRPr lang="en-US"/>
        </a:p>
      </dgm:t>
    </dgm:pt>
    <dgm:pt modelId="{8A555656-C16B-484D-ACF6-6E4B03F73586}" type="sibTrans" cxnId="{116ACFB5-8207-411B-8475-A57503222581}">
      <dgm:prSet/>
      <dgm:spPr/>
      <dgm:t>
        <a:bodyPr/>
        <a:lstStyle/>
        <a:p>
          <a:endParaRPr lang="en-US"/>
        </a:p>
      </dgm:t>
    </dgm:pt>
    <dgm:pt modelId="{8E459185-C0B9-415D-99D0-02F8E0CE3D14}" type="pres">
      <dgm:prSet presAssocID="{52BFB4B2-3623-4339-ACE5-D64DA50AB8F8}" presName="root" presStyleCnt="0">
        <dgm:presLayoutVars>
          <dgm:dir/>
          <dgm:resizeHandles val="exact"/>
        </dgm:presLayoutVars>
      </dgm:prSet>
      <dgm:spPr/>
    </dgm:pt>
    <dgm:pt modelId="{D96505B6-8DE3-4106-8717-17E7515740B4}" type="pres">
      <dgm:prSet presAssocID="{04023F03-A8CD-4192-8DFA-0D186CB1B5A8}" presName="compNode" presStyleCnt="0"/>
      <dgm:spPr/>
    </dgm:pt>
    <dgm:pt modelId="{89275FB5-ECE9-42E2-9F93-C1E1A6C5A245}" type="pres">
      <dgm:prSet presAssocID="{04023F03-A8CD-4192-8DFA-0D186CB1B5A8}" presName="bgRect" presStyleLbl="bgShp" presStyleIdx="0" presStyleCnt="3"/>
      <dgm:spPr/>
    </dgm:pt>
    <dgm:pt modelId="{4C419AC6-C24F-48C4-AB01-FDE11325F244}" type="pres">
      <dgm:prSet presAssocID="{04023F03-A8CD-4192-8DFA-0D186CB1B5A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0124EB19-5846-44C5-9E2F-4AB4FACE186D}" type="pres">
      <dgm:prSet presAssocID="{04023F03-A8CD-4192-8DFA-0D186CB1B5A8}" presName="spaceRect" presStyleCnt="0"/>
      <dgm:spPr/>
    </dgm:pt>
    <dgm:pt modelId="{DA996205-A835-4CA2-A40B-FCAC4B3BFF0C}" type="pres">
      <dgm:prSet presAssocID="{04023F03-A8CD-4192-8DFA-0D186CB1B5A8}" presName="parTx" presStyleLbl="revTx" presStyleIdx="0" presStyleCnt="3">
        <dgm:presLayoutVars>
          <dgm:chMax val="0"/>
          <dgm:chPref val="0"/>
        </dgm:presLayoutVars>
      </dgm:prSet>
      <dgm:spPr/>
    </dgm:pt>
    <dgm:pt modelId="{555E4757-DAC6-44C4-A02F-17B0997E2CE8}" type="pres">
      <dgm:prSet presAssocID="{88A1E158-2DA5-4D0C-B3DF-10513936DDC8}" presName="sibTrans" presStyleCnt="0"/>
      <dgm:spPr/>
    </dgm:pt>
    <dgm:pt modelId="{55036071-A709-4D4F-B528-706D903C6DA6}" type="pres">
      <dgm:prSet presAssocID="{13E9E593-FF44-4188-92A2-6F56042298C8}" presName="compNode" presStyleCnt="0"/>
      <dgm:spPr/>
    </dgm:pt>
    <dgm:pt modelId="{6D28AB6C-1078-4688-BD38-F733B4CC267D}" type="pres">
      <dgm:prSet presAssocID="{13E9E593-FF44-4188-92A2-6F56042298C8}" presName="bgRect" presStyleLbl="bgShp" presStyleIdx="1" presStyleCnt="3"/>
      <dgm:spPr/>
    </dgm:pt>
    <dgm:pt modelId="{07D9AB8B-5327-4151-8340-362DB18F920E}" type="pres">
      <dgm:prSet presAssocID="{13E9E593-FF44-4188-92A2-6F56042298C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enutzer"/>
        </a:ext>
      </dgm:extLst>
    </dgm:pt>
    <dgm:pt modelId="{29FE87D3-0489-40BE-BC88-B2FCD6975B8B}" type="pres">
      <dgm:prSet presAssocID="{13E9E593-FF44-4188-92A2-6F56042298C8}" presName="spaceRect" presStyleCnt="0"/>
      <dgm:spPr/>
    </dgm:pt>
    <dgm:pt modelId="{AE5ED533-8064-49D9-A99C-FB18F3A97A44}" type="pres">
      <dgm:prSet presAssocID="{13E9E593-FF44-4188-92A2-6F56042298C8}" presName="parTx" presStyleLbl="revTx" presStyleIdx="1" presStyleCnt="3">
        <dgm:presLayoutVars>
          <dgm:chMax val="0"/>
          <dgm:chPref val="0"/>
        </dgm:presLayoutVars>
      </dgm:prSet>
      <dgm:spPr/>
    </dgm:pt>
    <dgm:pt modelId="{CADB5BE9-B840-49C1-AAFE-BE792E07A809}" type="pres">
      <dgm:prSet presAssocID="{46C84DFA-8B4D-4D09-9B7F-A96C8E37BF57}" presName="sibTrans" presStyleCnt="0"/>
      <dgm:spPr/>
    </dgm:pt>
    <dgm:pt modelId="{96DD062C-3F31-4053-A1EC-B43D334A0CEA}" type="pres">
      <dgm:prSet presAssocID="{78CED689-2DBB-4974-B279-3B9739091813}" presName="compNode" presStyleCnt="0"/>
      <dgm:spPr/>
    </dgm:pt>
    <dgm:pt modelId="{CF23BAF3-70C2-4A03-BE21-19A044429A64}" type="pres">
      <dgm:prSet presAssocID="{78CED689-2DBB-4974-B279-3B9739091813}" presName="bgRect" presStyleLbl="bgShp" presStyleIdx="2" presStyleCnt="3"/>
      <dgm:spPr/>
    </dgm:pt>
    <dgm:pt modelId="{7F60F17D-DB8F-4B78-9ADD-81157155B5A5}" type="pres">
      <dgm:prSet presAssocID="{78CED689-2DBB-4974-B279-3B973909181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hought bubble"/>
        </a:ext>
      </dgm:extLst>
    </dgm:pt>
    <dgm:pt modelId="{381094DF-13A1-410D-AEE7-4FA8B34F4D20}" type="pres">
      <dgm:prSet presAssocID="{78CED689-2DBB-4974-B279-3B9739091813}" presName="spaceRect" presStyleCnt="0"/>
      <dgm:spPr/>
    </dgm:pt>
    <dgm:pt modelId="{012CEE3C-3A92-4EE2-B68D-8BD4B478F2A6}" type="pres">
      <dgm:prSet presAssocID="{78CED689-2DBB-4974-B279-3B9739091813}" presName="parTx" presStyleLbl="revTx" presStyleIdx="2" presStyleCnt="3">
        <dgm:presLayoutVars>
          <dgm:chMax val="0"/>
          <dgm:chPref val="0"/>
        </dgm:presLayoutVars>
      </dgm:prSet>
      <dgm:spPr/>
    </dgm:pt>
  </dgm:ptLst>
  <dgm:cxnLst>
    <dgm:cxn modelId="{31E50106-CEB2-414D-8279-ECB39B5B79DB}" type="presOf" srcId="{13E9E593-FF44-4188-92A2-6F56042298C8}" destId="{AE5ED533-8064-49D9-A99C-FB18F3A97A44}" srcOrd="0" destOrd="0" presId="urn:microsoft.com/office/officeart/2018/2/layout/IconVerticalSolidList"/>
    <dgm:cxn modelId="{405DAE2F-DE36-4451-83D2-4CEF591A00B9}" type="presOf" srcId="{52BFB4B2-3623-4339-ACE5-D64DA50AB8F8}" destId="{8E459185-C0B9-415D-99D0-02F8E0CE3D14}" srcOrd="0" destOrd="0" presId="urn:microsoft.com/office/officeart/2018/2/layout/IconVerticalSolidList"/>
    <dgm:cxn modelId="{89CACC3D-BBDE-4A58-AAE2-72EA28008BD4}" type="presOf" srcId="{78CED689-2DBB-4974-B279-3B9739091813}" destId="{012CEE3C-3A92-4EE2-B68D-8BD4B478F2A6}" srcOrd="0" destOrd="0" presId="urn:microsoft.com/office/officeart/2018/2/layout/IconVerticalSolidList"/>
    <dgm:cxn modelId="{BBC30660-1B98-4B33-B2BD-3599C61FD205}" type="presOf" srcId="{04023F03-A8CD-4192-8DFA-0D186CB1B5A8}" destId="{DA996205-A835-4CA2-A40B-FCAC4B3BFF0C}" srcOrd="0" destOrd="0" presId="urn:microsoft.com/office/officeart/2018/2/layout/IconVerticalSolidList"/>
    <dgm:cxn modelId="{116ACFB5-8207-411B-8475-A57503222581}" srcId="{52BFB4B2-3623-4339-ACE5-D64DA50AB8F8}" destId="{78CED689-2DBB-4974-B279-3B9739091813}" srcOrd="2" destOrd="0" parTransId="{A0CCF7AB-F9D7-41C2-AFAC-D3FFBF5E4FC8}" sibTransId="{8A555656-C16B-484D-ACF6-6E4B03F73586}"/>
    <dgm:cxn modelId="{1F16F7C0-9BFB-482C-8785-7B80AED39F61}" srcId="{52BFB4B2-3623-4339-ACE5-D64DA50AB8F8}" destId="{04023F03-A8CD-4192-8DFA-0D186CB1B5A8}" srcOrd="0" destOrd="0" parTransId="{48F39D79-1AC3-4F8F-ACFA-4E3BEA9E4E6D}" sibTransId="{88A1E158-2DA5-4D0C-B3DF-10513936DDC8}"/>
    <dgm:cxn modelId="{EFF00AC4-4E88-454F-968B-2A2732C12EB9}" srcId="{52BFB4B2-3623-4339-ACE5-D64DA50AB8F8}" destId="{13E9E593-FF44-4188-92A2-6F56042298C8}" srcOrd="1" destOrd="0" parTransId="{C649E403-CC0F-4939-8307-E45EB101A359}" sibTransId="{46C84DFA-8B4D-4D09-9B7F-A96C8E37BF57}"/>
    <dgm:cxn modelId="{4894B298-6BB1-423C-9FDD-87346C8D5CD4}" type="presParOf" srcId="{8E459185-C0B9-415D-99D0-02F8E0CE3D14}" destId="{D96505B6-8DE3-4106-8717-17E7515740B4}" srcOrd="0" destOrd="0" presId="urn:microsoft.com/office/officeart/2018/2/layout/IconVerticalSolidList"/>
    <dgm:cxn modelId="{4A92F0DB-57CD-4501-A053-CBA1DC32EDD3}" type="presParOf" srcId="{D96505B6-8DE3-4106-8717-17E7515740B4}" destId="{89275FB5-ECE9-42E2-9F93-C1E1A6C5A245}" srcOrd="0" destOrd="0" presId="urn:microsoft.com/office/officeart/2018/2/layout/IconVerticalSolidList"/>
    <dgm:cxn modelId="{FDB7FE40-5389-4631-B5C4-4CED2A15BF7B}" type="presParOf" srcId="{D96505B6-8DE3-4106-8717-17E7515740B4}" destId="{4C419AC6-C24F-48C4-AB01-FDE11325F244}" srcOrd="1" destOrd="0" presId="urn:microsoft.com/office/officeart/2018/2/layout/IconVerticalSolidList"/>
    <dgm:cxn modelId="{5EB9F869-373F-4893-8336-D8661604F4AD}" type="presParOf" srcId="{D96505B6-8DE3-4106-8717-17E7515740B4}" destId="{0124EB19-5846-44C5-9E2F-4AB4FACE186D}" srcOrd="2" destOrd="0" presId="urn:microsoft.com/office/officeart/2018/2/layout/IconVerticalSolidList"/>
    <dgm:cxn modelId="{4E29D3FF-AA75-4DD5-B96E-015A7D0AE40B}" type="presParOf" srcId="{D96505B6-8DE3-4106-8717-17E7515740B4}" destId="{DA996205-A835-4CA2-A40B-FCAC4B3BFF0C}" srcOrd="3" destOrd="0" presId="urn:microsoft.com/office/officeart/2018/2/layout/IconVerticalSolidList"/>
    <dgm:cxn modelId="{C9AE9E63-ECE7-49D4-80A9-8A4CCF682556}" type="presParOf" srcId="{8E459185-C0B9-415D-99D0-02F8E0CE3D14}" destId="{555E4757-DAC6-44C4-A02F-17B0997E2CE8}" srcOrd="1" destOrd="0" presId="urn:microsoft.com/office/officeart/2018/2/layout/IconVerticalSolidList"/>
    <dgm:cxn modelId="{6EED4B30-2B6D-4EDF-BBD3-DF3089683798}" type="presParOf" srcId="{8E459185-C0B9-415D-99D0-02F8E0CE3D14}" destId="{55036071-A709-4D4F-B528-706D903C6DA6}" srcOrd="2" destOrd="0" presId="urn:microsoft.com/office/officeart/2018/2/layout/IconVerticalSolidList"/>
    <dgm:cxn modelId="{6B4E27F8-FCF7-47B7-A397-4E819279A372}" type="presParOf" srcId="{55036071-A709-4D4F-B528-706D903C6DA6}" destId="{6D28AB6C-1078-4688-BD38-F733B4CC267D}" srcOrd="0" destOrd="0" presId="urn:microsoft.com/office/officeart/2018/2/layout/IconVerticalSolidList"/>
    <dgm:cxn modelId="{2101EABA-1754-4DD2-AE92-08620CEE559E}" type="presParOf" srcId="{55036071-A709-4D4F-B528-706D903C6DA6}" destId="{07D9AB8B-5327-4151-8340-362DB18F920E}" srcOrd="1" destOrd="0" presId="urn:microsoft.com/office/officeart/2018/2/layout/IconVerticalSolidList"/>
    <dgm:cxn modelId="{7645F12A-A278-49C4-B57C-CB7C4F48DCAA}" type="presParOf" srcId="{55036071-A709-4D4F-B528-706D903C6DA6}" destId="{29FE87D3-0489-40BE-BC88-B2FCD6975B8B}" srcOrd="2" destOrd="0" presId="urn:microsoft.com/office/officeart/2018/2/layout/IconVerticalSolidList"/>
    <dgm:cxn modelId="{49E6EB78-5DAE-46C4-A6D6-9F6BBCB46DBB}" type="presParOf" srcId="{55036071-A709-4D4F-B528-706D903C6DA6}" destId="{AE5ED533-8064-49D9-A99C-FB18F3A97A44}" srcOrd="3" destOrd="0" presId="urn:microsoft.com/office/officeart/2018/2/layout/IconVerticalSolidList"/>
    <dgm:cxn modelId="{93C9AB86-FB89-47FA-B0B0-81C7A979F1EB}" type="presParOf" srcId="{8E459185-C0B9-415D-99D0-02F8E0CE3D14}" destId="{CADB5BE9-B840-49C1-AAFE-BE792E07A809}" srcOrd="3" destOrd="0" presId="urn:microsoft.com/office/officeart/2018/2/layout/IconVerticalSolidList"/>
    <dgm:cxn modelId="{9EA60CAF-A4E5-4796-82D8-61A07A967ADA}" type="presParOf" srcId="{8E459185-C0B9-415D-99D0-02F8E0CE3D14}" destId="{96DD062C-3F31-4053-A1EC-B43D334A0CEA}" srcOrd="4" destOrd="0" presId="urn:microsoft.com/office/officeart/2018/2/layout/IconVerticalSolidList"/>
    <dgm:cxn modelId="{C430861D-ACE3-4574-8756-F1543AC36426}" type="presParOf" srcId="{96DD062C-3F31-4053-A1EC-B43D334A0CEA}" destId="{CF23BAF3-70C2-4A03-BE21-19A044429A64}" srcOrd="0" destOrd="0" presId="urn:microsoft.com/office/officeart/2018/2/layout/IconVerticalSolidList"/>
    <dgm:cxn modelId="{06CDD98B-CE10-45A0-824C-898B936DE2D5}" type="presParOf" srcId="{96DD062C-3F31-4053-A1EC-B43D334A0CEA}" destId="{7F60F17D-DB8F-4B78-9ADD-81157155B5A5}" srcOrd="1" destOrd="0" presId="urn:microsoft.com/office/officeart/2018/2/layout/IconVerticalSolidList"/>
    <dgm:cxn modelId="{486CEAAC-2578-4320-9F1B-9C5C1F1C95EF}" type="presParOf" srcId="{96DD062C-3F31-4053-A1EC-B43D334A0CEA}" destId="{381094DF-13A1-410D-AEE7-4FA8B34F4D20}" srcOrd="2" destOrd="0" presId="urn:microsoft.com/office/officeart/2018/2/layout/IconVerticalSolidList"/>
    <dgm:cxn modelId="{81102386-B5C0-41B4-99C6-69617C89248C}" type="presParOf" srcId="{96DD062C-3F31-4053-A1EC-B43D334A0CEA}" destId="{012CEE3C-3A92-4EE2-B68D-8BD4B478F2A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E7BE0BA-C751-432C-9066-05A6F9ABBB2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3B8035A7-D423-425A-A556-D0E15886F2FD}">
      <dgm:prSet/>
      <dgm:spPr/>
      <dgm:t>
        <a:bodyPr/>
        <a:lstStyle/>
        <a:p>
          <a:pPr>
            <a:lnSpc>
              <a:spcPct val="100000"/>
            </a:lnSpc>
          </a:pPr>
          <a:r>
            <a:rPr lang="de-DE"/>
            <a:t>Development and Operations (DevOps)</a:t>
          </a:r>
          <a:endParaRPr lang="en-US"/>
        </a:p>
      </dgm:t>
    </dgm:pt>
    <dgm:pt modelId="{AB019A77-F15B-4185-A12F-4FAFFAB829B2}" type="parTrans" cxnId="{4C66BE0E-EBAA-411C-B110-C8407267EBCD}">
      <dgm:prSet/>
      <dgm:spPr/>
      <dgm:t>
        <a:bodyPr/>
        <a:lstStyle/>
        <a:p>
          <a:endParaRPr lang="en-US"/>
        </a:p>
      </dgm:t>
    </dgm:pt>
    <dgm:pt modelId="{39936F1D-A27F-4F5D-9480-FC38A004E310}" type="sibTrans" cxnId="{4C66BE0E-EBAA-411C-B110-C8407267EBCD}">
      <dgm:prSet/>
      <dgm:spPr/>
      <dgm:t>
        <a:bodyPr/>
        <a:lstStyle/>
        <a:p>
          <a:pPr>
            <a:lnSpc>
              <a:spcPct val="100000"/>
            </a:lnSpc>
          </a:pPr>
          <a:endParaRPr lang="en-US"/>
        </a:p>
      </dgm:t>
    </dgm:pt>
    <dgm:pt modelId="{C4006FAC-80DB-4589-8FF9-58CBFB3C4DFD}">
      <dgm:prSet/>
      <dgm:spPr/>
      <dgm:t>
        <a:bodyPr/>
        <a:lstStyle/>
        <a:p>
          <a:pPr>
            <a:lnSpc>
              <a:spcPct val="100000"/>
            </a:lnSpc>
          </a:pPr>
          <a:r>
            <a:rPr lang="de-DE"/>
            <a:t>Devops-Bewegung begann 2007</a:t>
          </a:r>
          <a:endParaRPr lang="en-US"/>
        </a:p>
      </dgm:t>
    </dgm:pt>
    <dgm:pt modelId="{0220A6F4-06BD-4B2E-8319-A5A6892E4274}" type="parTrans" cxnId="{3AD9D940-06F8-4F8F-96DF-F4817500DE60}">
      <dgm:prSet/>
      <dgm:spPr/>
      <dgm:t>
        <a:bodyPr/>
        <a:lstStyle/>
        <a:p>
          <a:endParaRPr lang="en-US"/>
        </a:p>
      </dgm:t>
    </dgm:pt>
    <dgm:pt modelId="{C58B2D57-85B6-4E49-83A1-FCC33F4D2016}" type="sibTrans" cxnId="{3AD9D940-06F8-4F8F-96DF-F4817500DE60}">
      <dgm:prSet/>
      <dgm:spPr/>
      <dgm:t>
        <a:bodyPr/>
        <a:lstStyle/>
        <a:p>
          <a:pPr>
            <a:lnSpc>
              <a:spcPct val="100000"/>
            </a:lnSpc>
          </a:pPr>
          <a:endParaRPr lang="en-US"/>
        </a:p>
      </dgm:t>
    </dgm:pt>
    <dgm:pt modelId="{31D3AB8C-1ACE-4289-8488-120F27115F0F}">
      <dgm:prSet/>
      <dgm:spPr/>
      <dgm:t>
        <a:bodyPr/>
        <a:lstStyle/>
        <a:p>
          <a:pPr>
            <a:lnSpc>
              <a:spcPct val="100000"/>
            </a:lnSpc>
          </a:pPr>
          <a:r>
            <a:rPr lang="de-DE"/>
            <a:t>Eine Kultur, eine Praxis und eine Reihe von Werkzeugen</a:t>
          </a:r>
          <a:endParaRPr lang="en-US"/>
        </a:p>
      </dgm:t>
    </dgm:pt>
    <dgm:pt modelId="{8D14053D-9659-450E-B1A4-2B7112D3F792}" type="parTrans" cxnId="{7916C916-AED4-4BF8-9552-D98C96F7C101}">
      <dgm:prSet/>
      <dgm:spPr/>
      <dgm:t>
        <a:bodyPr/>
        <a:lstStyle/>
        <a:p>
          <a:endParaRPr lang="en-US"/>
        </a:p>
      </dgm:t>
    </dgm:pt>
    <dgm:pt modelId="{4345A534-38CC-48CD-8C1E-248A95FEDC78}" type="sibTrans" cxnId="{7916C916-AED4-4BF8-9552-D98C96F7C101}">
      <dgm:prSet/>
      <dgm:spPr/>
      <dgm:t>
        <a:bodyPr/>
        <a:lstStyle/>
        <a:p>
          <a:pPr>
            <a:lnSpc>
              <a:spcPct val="100000"/>
            </a:lnSpc>
          </a:pPr>
          <a:endParaRPr lang="en-US"/>
        </a:p>
      </dgm:t>
    </dgm:pt>
    <dgm:pt modelId="{354DBA3F-EF30-4EC9-960F-2B86D7E2B163}">
      <dgm:prSet/>
      <dgm:spPr/>
      <dgm:t>
        <a:bodyPr/>
        <a:lstStyle/>
        <a:p>
          <a:pPr>
            <a:lnSpc>
              <a:spcPct val="100000"/>
            </a:lnSpc>
          </a:pPr>
          <a:r>
            <a:rPr lang="de-DE"/>
            <a:t>Ziel: Zusammenarbeit zwischen Entwicklung(Dev) und IT-Betrieb (Ops) zu verbessern</a:t>
          </a:r>
          <a:endParaRPr lang="en-US"/>
        </a:p>
      </dgm:t>
    </dgm:pt>
    <dgm:pt modelId="{0FB325F5-5412-43F7-B6D3-77B4651085EE}" type="parTrans" cxnId="{2043F122-7828-44DF-B587-3A2FDB30B26B}">
      <dgm:prSet/>
      <dgm:spPr/>
      <dgm:t>
        <a:bodyPr/>
        <a:lstStyle/>
        <a:p>
          <a:endParaRPr lang="en-US"/>
        </a:p>
      </dgm:t>
    </dgm:pt>
    <dgm:pt modelId="{2FF20D3A-A3A4-4B8D-A088-88FC1F617EC6}" type="sibTrans" cxnId="{2043F122-7828-44DF-B587-3A2FDB30B26B}">
      <dgm:prSet/>
      <dgm:spPr/>
      <dgm:t>
        <a:bodyPr/>
        <a:lstStyle/>
        <a:p>
          <a:endParaRPr lang="en-US"/>
        </a:p>
      </dgm:t>
    </dgm:pt>
    <dgm:pt modelId="{8217B22F-3B14-49F2-BA0F-48B503DC46A5}" type="pres">
      <dgm:prSet presAssocID="{6E7BE0BA-C751-432C-9066-05A6F9ABBB27}" presName="root" presStyleCnt="0">
        <dgm:presLayoutVars>
          <dgm:dir/>
          <dgm:resizeHandles val="exact"/>
        </dgm:presLayoutVars>
      </dgm:prSet>
      <dgm:spPr/>
    </dgm:pt>
    <dgm:pt modelId="{C31F55A3-A9FB-4F4E-9D8F-04FC4A07EBB2}" type="pres">
      <dgm:prSet presAssocID="{6E7BE0BA-C751-432C-9066-05A6F9ABBB27}" presName="container" presStyleCnt="0">
        <dgm:presLayoutVars>
          <dgm:dir/>
          <dgm:resizeHandles val="exact"/>
        </dgm:presLayoutVars>
      </dgm:prSet>
      <dgm:spPr/>
    </dgm:pt>
    <dgm:pt modelId="{2B47840B-D0FB-44A2-9232-88A8C0FE5E6E}" type="pres">
      <dgm:prSet presAssocID="{3B8035A7-D423-425A-A556-D0E15886F2FD}" presName="compNode" presStyleCnt="0"/>
      <dgm:spPr/>
    </dgm:pt>
    <dgm:pt modelId="{C059D527-8185-486E-83C6-85CE0D87B4C9}" type="pres">
      <dgm:prSet presAssocID="{3B8035A7-D423-425A-A556-D0E15886F2FD}" presName="iconBgRect" presStyleLbl="bgShp" presStyleIdx="0" presStyleCnt="4"/>
      <dgm:spPr/>
    </dgm:pt>
    <dgm:pt modelId="{5D7DA495-AFB8-4E84-95CE-CE393705B25B}" type="pres">
      <dgm:prSet presAssocID="{3B8035A7-D423-425A-A556-D0E15886F2F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zessor"/>
        </a:ext>
      </dgm:extLst>
    </dgm:pt>
    <dgm:pt modelId="{A2ED4333-A350-43D5-977C-BA6332893E26}" type="pres">
      <dgm:prSet presAssocID="{3B8035A7-D423-425A-A556-D0E15886F2FD}" presName="spaceRect" presStyleCnt="0"/>
      <dgm:spPr/>
    </dgm:pt>
    <dgm:pt modelId="{B2A4A600-4588-41ED-BE4F-7A1307C277D2}" type="pres">
      <dgm:prSet presAssocID="{3B8035A7-D423-425A-A556-D0E15886F2FD}" presName="textRect" presStyleLbl="revTx" presStyleIdx="0" presStyleCnt="4">
        <dgm:presLayoutVars>
          <dgm:chMax val="1"/>
          <dgm:chPref val="1"/>
        </dgm:presLayoutVars>
      </dgm:prSet>
      <dgm:spPr/>
    </dgm:pt>
    <dgm:pt modelId="{852B3388-2CBE-4278-A0DE-70268B98F971}" type="pres">
      <dgm:prSet presAssocID="{39936F1D-A27F-4F5D-9480-FC38A004E310}" presName="sibTrans" presStyleLbl="sibTrans2D1" presStyleIdx="0" presStyleCnt="0"/>
      <dgm:spPr/>
    </dgm:pt>
    <dgm:pt modelId="{C73FDF7D-F3B9-45E7-BAF4-A5E180D9983A}" type="pres">
      <dgm:prSet presAssocID="{C4006FAC-80DB-4589-8FF9-58CBFB3C4DFD}" presName="compNode" presStyleCnt="0"/>
      <dgm:spPr/>
    </dgm:pt>
    <dgm:pt modelId="{B82C8EF9-0D33-4885-AEB1-4E43C195A924}" type="pres">
      <dgm:prSet presAssocID="{C4006FAC-80DB-4589-8FF9-58CBFB3C4DFD}" presName="iconBgRect" presStyleLbl="bgShp" presStyleIdx="1" presStyleCnt="4"/>
      <dgm:spPr/>
    </dgm:pt>
    <dgm:pt modelId="{CDA6ACF5-12A1-455D-A686-F9E08EB1E248}" type="pres">
      <dgm:prSet presAssocID="{C4006FAC-80DB-4589-8FF9-58CBFB3C4DF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usführen"/>
        </a:ext>
      </dgm:extLst>
    </dgm:pt>
    <dgm:pt modelId="{177093AA-6C7D-4FEB-BCBF-DD283E100527}" type="pres">
      <dgm:prSet presAssocID="{C4006FAC-80DB-4589-8FF9-58CBFB3C4DFD}" presName="spaceRect" presStyleCnt="0"/>
      <dgm:spPr/>
    </dgm:pt>
    <dgm:pt modelId="{723A8B86-405F-4C95-BB26-FC624B50A6F3}" type="pres">
      <dgm:prSet presAssocID="{C4006FAC-80DB-4589-8FF9-58CBFB3C4DFD}" presName="textRect" presStyleLbl="revTx" presStyleIdx="1" presStyleCnt="4">
        <dgm:presLayoutVars>
          <dgm:chMax val="1"/>
          <dgm:chPref val="1"/>
        </dgm:presLayoutVars>
      </dgm:prSet>
      <dgm:spPr/>
    </dgm:pt>
    <dgm:pt modelId="{C37556BD-76A5-4AC6-939F-78738D5BE9D4}" type="pres">
      <dgm:prSet presAssocID="{C58B2D57-85B6-4E49-83A1-FCC33F4D2016}" presName="sibTrans" presStyleLbl="sibTrans2D1" presStyleIdx="0" presStyleCnt="0"/>
      <dgm:spPr/>
    </dgm:pt>
    <dgm:pt modelId="{1A3B0957-465E-4DB8-893C-694DC42F7ABA}" type="pres">
      <dgm:prSet presAssocID="{31D3AB8C-1ACE-4289-8488-120F27115F0F}" presName="compNode" presStyleCnt="0"/>
      <dgm:spPr/>
    </dgm:pt>
    <dgm:pt modelId="{176CCBBC-7A31-4AAA-862E-77C2435E4709}" type="pres">
      <dgm:prSet presAssocID="{31D3AB8C-1ACE-4289-8488-120F27115F0F}" presName="iconBgRect" presStyleLbl="bgShp" presStyleIdx="2" presStyleCnt="4"/>
      <dgm:spPr/>
    </dgm:pt>
    <dgm:pt modelId="{0DE0FC2E-F8E3-4875-811C-2661D761F45A}" type="pres">
      <dgm:prSet presAssocID="{31D3AB8C-1ACE-4289-8488-120F27115F0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ücher"/>
        </a:ext>
      </dgm:extLst>
    </dgm:pt>
    <dgm:pt modelId="{E930A179-2819-4013-95FD-71C67B3886B1}" type="pres">
      <dgm:prSet presAssocID="{31D3AB8C-1ACE-4289-8488-120F27115F0F}" presName="spaceRect" presStyleCnt="0"/>
      <dgm:spPr/>
    </dgm:pt>
    <dgm:pt modelId="{85AD941B-212B-41FE-97F3-9D290885F12C}" type="pres">
      <dgm:prSet presAssocID="{31D3AB8C-1ACE-4289-8488-120F27115F0F}" presName="textRect" presStyleLbl="revTx" presStyleIdx="2" presStyleCnt="4">
        <dgm:presLayoutVars>
          <dgm:chMax val="1"/>
          <dgm:chPref val="1"/>
        </dgm:presLayoutVars>
      </dgm:prSet>
      <dgm:spPr/>
    </dgm:pt>
    <dgm:pt modelId="{B87D1C97-370D-4314-BE59-3BFFB1B5857F}" type="pres">
      <dgm:prSet presAssocID="{4345A534-38CC-48CD-8C1E-248A95FEDC78}" presName="sibTrans" presStyleLbl="sibTrans2D1" presStyleIdx="0" presStyleCnt="0"/>
      <dgm:spPr/>
    </dgm:pt>
    <dgm:pt modelId="{DBC4D4F0-9383-41A0-93A3-7D5D7D3B7A39}" type="pres">
      <dgm:prSet presAssocID="{354DBA3F-EF30-4EC9-960F-2B86D7E2B163}" presName="compNode" presStyleCnt="0"/>
      <dgm:spPr/>
    </dgm:pt>
    <dgm:pt modelId="{CC14DDA8-BACC-47E7-A8D1-0F010EAD1256}" type="pres">
      <dgm:prSet presAssocID="{354DBA3F-EF30-4EC9-960F-2B86D7E2B163}" presName="iconBgRect" presStyleLbl="bgShp" presStyleIdx="3" presStyleCnt="4"/>
      <dgm:spPr/>
    </dgm:pt>
    <dgm:pt modelId="{E3B31EDC-CE2D-4CFA-9131-7FFEE50A4180}" type="pres">
      <dgm:prSet presAssocID="{354DBA3F-EF30-4EC9-960F-2B86D7E2B16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euerwerkskörper"/>
        </a:ext>
      </dgm:extLst>
    </dgm:pt>
    <dgm:pt modelId="{6CEBF552-FCCE-46A0-9F0A-658899BE4B55}" type="pres">
      <dgm:prSet presAssocID="{354DBA3F-EF30-4EC9-960F-2B86D7E2B163}" presName="spaceRect" presStyleCnt="0"/>
      <dgm:spPr/>
    </dgm:pt>
    <dgm:pt modelId="{982F1A54-9545-4A64-AD06-44FEC5D677BB}" type="pres">
      <dgm:prSet presAssocID="{354DBA3F-EF30-4EC9-960F-2B86D7E2B163}" presName="textRect" presStyleLbl="revTx" presStyleIdx="3" presStyleCnt="4">
        <dgm:presLayoutVars>
          <dgm:chMax val="1"/>
          <dgm:chPref val="1"/>
        </dgm:presLayoutVars>
      </dgm:prSet>
      <dgm:spPr/>
    </dgm:pt>
  </dgm:ptLst>
  <dgm:cxnLst>
    <dgm:cxn modelId="{4C66BE0E-EBAA-411C-B110-C8407267EBCD}" srcId="{6E7BE0BA-C751-432C-9066-05A6F9ABBB27}" destId="{3B8035A7-D423-425A-A556-D0E15886F2FD}" srcOrd="0" destOrd="0" parTransId="{AB019A77-F15B-4185-A12F-4FAFFAB829B2}" sibTransId="{39936F1D-A27F-4F5D-9480-FC38A004E310}"/>
    <dgm:cxn modelId="{BE89B810-BC94-45E9-A026-2040D8E6B9FA}" type="presOf" srcId="{3B8035A7-D423-425A-A556-D0E15886F2FD}" destId="{B2A4A600-4588-41ED-BE4F-7A1307C277D2}" srcOrd="0" destOrd="0" presId="urn:microsoft.com/office/officeart/2018/2/layout/IconCircleList"/>
    <dgm:cxn modelId="{7916C916-AED4-4BF8-9552-D98C96F7C101}" srcId="{6E7BE0BA-C751-432C-9066-05A6F9ABBB27}" destId="{31D3AB8C-1ACE-4289-8488-120F27115F0F}" srcOrd="2" destOrd="0" parTransId="{8D14053D-9659-450E-B1A4-2B7112D3F792}" sibTransId="{4345A534-38CC-48CD-8C1E-248A95FEDC78}"/>
    <dgm:cxn modelId="{2043F122-7828-44DF-B587-3A2FDB30B26B}" srcId="{6E7BE0BA-C751-432C-9066-05A6F9ABBB27}" destId="{354DBA3F-EF30-4EC9-960F-2B86D7E2B163}" srcOrd="3" destOrd="0" parTransId="{0FB325F5-5412-43F7-B6D3-77B4651085EE}" sibTransId="{2FF20D3A-A3A4-4B8D-A088-88FC1F617EC6}"/>
    <dgm:cxn modelId="{E3C07828-27D4-4549-A68B-C10CD539BD0B}" type="presOf" srcId="{6E7BE0BA-C751-432C-9066-05A6F9ABBB27}" destId="{8217B22F-3B14-49F2-BA0F-48B503DC46A5}" srcOrd="0" destOrd="0" presId="urn:microsoft.com/office/officeart/2018/2/layout/IconCircleList"/>
    <dgm:cxn modelId="{EDB7852E-3DD5-4C1D-9160-C61C9BAE4727}" type="presOf" srcId="{31D3AB8C-1ACE-4289-8488-120F27115F0F}" destId="{85AD941B-212B-41FE-97F3-9D290885F12C}" srcOrd="0" destOrd="0" presId="urn:microsoft.com/office/officeart/2018/2/layout/IconCircleList"/>
    <dgm:cxn modelId="{3AD9D940-06F8-4F8F-96DF-F4817500DE60}" srcId="{6E7BE0BA-C751-432C-9066-05A6F9ABBB27}" destId="{C4006FAC-80DB-4589-8FF9-58CBFB3C4DFD}" srcOrd="1" destOrd="0" parTransId="{0220A6F4-06BD-4B2E-8319-A5A6892E4274}" sibTransId="{C58B2D57-85B6-4E49-83A1-FCC33F4D2016}"/>
    <dgm:cxn modelId="{F32E6B5B-D857-4AA4-9FDC-7752C3E68D30}" type="presOf" srcId="{4345A534-38CC-48CD-8C1E-248A95FEDC78}" destId="{B87D1C97-370D-4314-BE59-3BFFB1B5857F}" srcOrd="0" destOrd="0" presId="urn:microsoft.com/office/officeart/2018/2/layout/IconCircleList"/>
    <dgm:cxn modelId="{315DD865-E4C0-4751-B051-4ECF80EF2623}" type="presOf" srcId="{39936F1D-A27F-4F5D-9480-FC38A004E310}" destId="{852B3388-2CBE-4278-A0DE-70268B98F971}" srcOrd="0" destOrd="0" presId="urn:microsoft.com/office/officeart/2018/2/layout/IconCircleList"/>
    <dgm:cxn modelId="{86F87177-077A-4346-B5D4-BCA105BFE7AA}" type="presOf" srcId="{C58B2D57-85B6-4E49-83A1-FCC33F4D2016}" destId="{C37556BD-76A5-4AC6-939F-78738D5BE9D4}" srcOrd="0" destOrd="0" presId="urn:microsoft.com/office/officeart/2018/2/layout/IconCircleList"/>
    <dgm:cxn modelId="{A9572E86-018D-4A55-8B0E-4BA6FDBDED35}" type="presOf" srcId="{354DBA3F-EF30-4EC9-960F-2B86D7E2B163}" destId="{982F1A54-9545-4A64-AD06-44FEC5D677BB}" srcOrd="0" destOrd="0" presId="urn:microsoft.com/office/officeart/2018/2/layout/IconCircleList"/>
    <dgm:cxn modelId="{BFFA57FB-B9E2-4EAA-95D8-00CA9EE187F3}" type="presOf" srcId="{C4006FAC-80DB-4589-8FF9-58CBFB3C4DFD}" destId="{723A8B86-405F-4C95-BB26-FC624B50A6F3}" srcOrd="0" destOrd="0" presId="urn:microsoft.com/office/officeart/2018/2/layout/IconCircleList"/>
    <dgm:cxn modelId="{A6A87965-E0F8-43CD-B2CF-D1D2A63A1A01}" type="presParOf" srcId="{8217B22F-3B14-49F2-BA0F-48B503DC46A5}" destId="{C31F55A3-A9FB-4F4E-9D8F-04FC4A07EBB2}" srcOrd="0" destOrd="0" presId="urn:microsoft.com/office/officeart/2018/2/layout/IconCircleList"/>
    <dgm:cxn modelId="{C5884A0A-AA41-486A-8367-6C18BE56501B}" type="presParOf" srcId="{C31F55A3-A9FB-4F4E-9D8F-04FC4A07EBB2}" destId="{2B47840B-D0FB-44A2-9232-88A8C0FE5E6E}" srcOrd="0" destOrd="0" presId="urn:microsoft.com/office/officeart/2018/2/layout/IconCircleList"/>
    <dgm:cxn modelId="{A92B4FE6-B2AE-4392-892E-11E8014FEF94}" type="presParOf" srcId="{2B47840B-D0FB-44A2-9232-88A8C0FE5E6E}" destId="{C059D527-8185-486E-83C6-85CE0D87B4C9}" srcOrd="0" destOrd="0" presId="urn:microsoft.com/office/officeart/2018/2/layout/IconCircleList"/>
    <dgm:cxn modelId="{A22339EF-C892-4F72-B8A0-E4CD4CEF4B63}" type="presParOf" srcId="{2B47840B-D0FB-44A2-9232-88A8C0FE5E6E}" destId="{5D7DA495-AFB8-4E84-95CE-CE393705B25B}" srcOrd="1" destOrd="0" presId="urn:microsoft.com/office/officeart/2018/2/layout/IconCircleList"/>
    <dgm:cxn modelId="{53235670-F57C-4F9A-BD31-CA18C569C0C1}" type="presParOf" srcId="{2B47840B-D0FB-44A2-9232-88A8C0FE5E6E}" destId="{A2ED4333-A350-43D5-977C-BA6332893E26}" srcOrd="2" destOrd="0" presId="urn:microsoft.com/office/officeart/2018/2/layout/IconCircleList"/>
    <dgm:cxn modelId="{314DEA21-A469-4248-BC19-782C3F5E9E2A}" type="presParOf" srcId="{2B47840B-D0FB-44A2-9232-88A8C0FE5E6E}" destId="{B2A4A600-4588-41ED-BE4F-7A1307C277D2}" srcOrd="3" destOrd="0" presId="urn:microsoft.com/office/officeart/2018/2/layout/IconCircleList"/>
    <dgm:cxn modelId="{D2DAEB28-7D03-4EFC-B896-257C03FE8949}" type="presParOf" srcId="{C31F55A3-A9FB-4F4E-9D8F-04FC4A07EBB2}" destId="{852B3388-2CBE-4278-A0DE-70268B98F971}" srcOrd="1" destOrd="0" presId="urn:microsoft.com/office/officeart/2018/2/layout/IconCircleList"/>
    <dgm:cxn modelId="{49CC44CB-9F8F-465F-9F9F-129442AE4C60}" type="presParOf" srcId="{C31F55A3-A9FB-4F4E-9D8F-04FC4A07EBB2}" destId="{C73FDF7D-F3B9-45E7-BAF4-A5E180D9983A}" srcOrd="2" destOrd="0" presId="urn:microsoft.com/office/officeart/2018/2/layout/IconCircleList"/>
    <dgm:cxn modelId="{FC9860FD-4A6A-49A3-AC22-81BE780B9166}" type="presParOf" srcId="{C73FDF7D-F3B9-45E7-BAF4-A5E180D9983A}" destId="{B82C8EF9-0D33-4885-AEB1-4E43C195A924}" srcOrd="0" destOrd="0" presId="urn:microsoft.com/office/officeart/2018/2/layout/IconCircleList"/>
    <dgm:cxn modelId="{A1A021DA-C6F1-4D9C-BBE6-4C206C9B46CA}" type="presParOf" srcId="{C73FDF7D-F3B9-45E7-BAF4-A5E180D9983A}" destId="{CDA6ACF5-12A1-455D-A686-F9E08EB1E248}" srcOrd="1" destOrd="0" presId="urn:microsoft.com/office/officeart/2018/2/layout/IconCircleList"/>
    <dgm:cxn modelId="{E4C18868-CE62-4B2D-B4C8-F2479E8F6887}" type="presParOf" srcId="{C73FDF7D-F3B9-45E7-BAF4-A5E180D9983A}" destId="{177093AA-6C7D-4FEB-BCBF-DD283E100527}" srcOrd="2" destOrd="0" presId="urn:microsoft.com/office/officeart/2018/2/layout/IconCircleList"/>
    <dgm:cxn modelId="{E521EBBE-0C09-4835-8CE0-3516E314B405}" type="presParOf" srcId="{C73FDF7D-F3B9-45E7-BAF4-A5E180D9983A}" destId="{723A8B86-405F-4C95-BB26-FC624B50A6F3}" srcOrd="3" destOrd="0" presId="urn:microsoft.com/office/officeart/2018/2/layout/IconCircleList"/>
    <dgm:cxn modelId="{364CD589-2BF6-477C-BC1D-9294738C267E}" type="presParOf" srcId="{C31F55A3-A9FB-4F4E-9D8F-04FC4A07EBB2}" destId="{C37556BD-76A5-4AC6-939F-78738D5BE9D4}" srcOrd="3" destOrd="0" presId="urn:microsoft.com/office/officeart/2018/2/layout/IconCircleList"/>
    <dgm:cxn modelId="{77C1B3C6-9215-497C-B609-F930EC85E9DC}" type="presParOf" srcId="{C31F55A3-A9FB-4F4E-9D8F-04FC4A07EBB2}" destId="{1A3B0957-465E-4DB8-893C-694DC42F7ABA}" srcOrd="4" destOrd="0" presId="urn:microsoft.com/office/officeart/2018/2/layout/IconCircleList"/>
    <dgm:cxn modelId="{4A68E768-A69E-4206-93D8-63B0F0FE9BF6}" type="presParOf" srcId="{1A3B0957-465E-4DB8-893C-694DC42F7ABA}" destId="{176CCBBC-7A31-4AAA-862E-77C2435E4709}" srcOrd="0" destOrd="0" presId="urn:microsoft.com/office/officeart/2018/2/layout/IconCircleList"/>
    <dgm:cxn modelId="{59C747C6-529C-45DE-841B-AE4CA05C6C80}" type="presParOf" srcId="{1A3B0957-465E-4DB8-893C-694DC42F7ABA}" destId="{0DE0FC2E-F8E3-4875-811C-2661D761F45A}" srcOrd="1" destOrd="0" presId="urn:microsoft.com/office/officeart/2018/2/layout/IconCircleList"/>
    <dgm:cxn modelId="{1364C7F3-EA30-4D1C-A506-AD6C2FB0DCB5}" type="presParOf" srcId="{1A3B0957-465E-4DB8-893C-694DC42F7ABA}" destId="{E930A179-2819-4013-95FD-71C67B3886B1}" srcOrd="2" destOrd="0" presId="urn:microsoft.com/office/officeart/2018/2/layout/IconCircleList"/>
    <dgm:cxn modelId="{E8109742-E903-4777-95ED-66CEFE813D93}" type="presParOf" srcId="{1A3B0957-465E-4DB8-893C-694DC42F7ABA}" destId="{85AD941B-212B-41FE-97F3-9D290885F12C}" srcOrd="3" destOrd="0" presId="urn:microsoft.com/office/officeart/2018/2/layout/IconCircleList"/>
    <dgm:cxn modelId="{3F4CC4F4-4471-4E25-BCF7-2990F2E4BA44}" type="presParOf" srcId="{C31F55A3-A9FB-4F4E-9D8F-04FC4A07EBB2}" destId="{B87D1C97-370D-4314-BE59-3BFFB1B5857F}" srcOrd="5" destOrd="0" presId="urn:microsoft.com/office/officeart/2018/2/layout/IconCircleList"/>
    <dgm:cxn modelId="{70767DA6-F418-4DF3-94BA-AC714ABB39A3}" type="presParOf" srcId="{C31F55A3-A9FB-4F4E-9D8F-04FC4A07EBB2}" destId="{DBC4D4F0-9383-41A0-93A3-7D5D7D3B7A39}" srcOrd="6" destOrd="0" presId="urn:microsoft.com/office/officeart/2018/2/layout/IconCircleList"/>
    <dgm:cxn modelId="{E4109E80-B8AD-4037-9BA6-4F1719703F9E}" type="presParOf" srcId="{DBC4D4F0-9383-41A0-93A3-7D5D7D3B7A39}" destId="{CC14DDA8-BACC-47E7-A8D1-0F010EAD1256}" srcOrd="0" destOrd="0" presId="urn:microsoft.com/office/officeart/2018/2/layout/IconCircleList"/>
    <dgm:cxn modelId="{BE1AF545-D556-4F62-89CB-AC52E548B39A}" type="presParOf" srcId="{DBC4D4F0-9383-41A0-93A3-7D5D7D3B7A39}" destId="{E3B31EDC-CE2D-4CFA-9131-7FFEE50A4180}" srcOrd="1" destOrd="0" presId="urn:microsoft.com/office/officeart/2018/2/layout/IconCircleList"/>
    <dgm:cxn modelId="{83C82089-63CC-480D-8A69-D8425F7DB184}" type="presParOf" srcId="{DBC4D4F0-9383-41A0-93A3-7D5D7D3B7A39}" destId="{6CEBF552-FCCE-46A0-9F0A-658899BE4B55}" srcOrd="2" destOrd="0" presId="urn:microsoft.com/office/officeart/2018/2/layout/IconCircleList"/>
    <dgm:cxn modelId="{E54F6694-39BB-4D2A-A65B-C18A36139A27}" type="presParOf" srcId="{DBC4D4F0-9383-41A0-93A3-7D5D7D3B7A39}" destId="{982F1A54-9545-4A64-AD06-44FEC5D677B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2F5643A-062C-4843-9C58-98C361F53FD8}"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A2DD84F6-6843-419F-98B1-4126560F5341}">
      <dgm:prSet/>
      <dgm:spPr/>
      <dgm:t>
        <a:bodyPr/>
        <a:lstStyle/>
        <a:p>
          <a:pPr>
            <a:lnSpc>
              <a:spcPct val="100000"/>
            </a:lnSpc>
            <a:defRPr cap="all"/>
          </a:pPr>
          <a:r>
            <a:rPr lang="de-DE"/>
            <a:t>DevOps-Team besteht aus Entwickler- und It-Operations-Teams</a:t>
          </a:r>
          <a:endParaRPr lang="en-US"/>
        </a:p>
      </dgm:t>
    </dgm:pt>
    <dgm:pt modelId="{DFB54667-5EA1-469B-9067-1C77BB6F872B}" type="parTrans" cxnId="{FD7C792D-6F7C-42E6-9114-556BB6807D49}">
      <dgm:prSet/>
      <dgm:spPr/>
      <dgm:t>
        <a:bodyPr/>
        <a:lstStyle/>
        <a:p>
          <a:endParaRPr lang="en-US"/>
        </a:p>
      </dgm:t>
    </dgm:pt>
    <dgm:pt modelId="{27FF17D0-123D-4D01-AA52-3357E194AF4C}" type="sibTrans" cxnId="{FD7C792D-6F7C-42E6-9114-556BB6807D49}">
      <dgm:prSet/>
      <dgm:spPr/>
      <dgm:t>
        <a:bodyPr/>
        <a:lstStyle/>
        <a:p>
          <a:endParaRPr lang="en-US"/>
        </a:p>
      </dgm:t>
    </dgm:pt>
    <dgm:pt modelId="{405363E0-57A7-4FDC-A577-50FD95616F24}">
      <dgm:prSet/>
      <dgm:spPr/>
      <dgm:t>
        <a:bodyPr/>
        <a:lstStyle/>
        <a:p>
          <a:pPr>
            <a:lnSpc>
              <a:spcPct val="100000"/>
            </a:lnSpc>
            <a:defRPr cap="all"/>
          </a:pPr>
          <a:r>
            <a:rPr lang="de-DE"/>
            <a:t>Zusammenarbeit während des gesamten Produktlebenszyklus</a:t>
          </a:r>
          <a:endParaRPr lang="en-US"/>
        </a:p>
      </dgm:t>
    </dgm:pt>
    <dgm:pt modelId="{2B0A727B-500F-46C4-9DFB-4835CE412346}" type="parTrans" cxnId="{26D5F4C1-E79D-4A7F-9B58-C4C0D5B043F6}">
      <dgm:prSet/>
      <dgm:spPr/>
      <dgm:t>
        <a:bodyPr/>
        <a:lstStyle/>
        <a:p>
          <a:endParaRPr lang="en-US"/>
        </a:p>
      </dgm:t>
    </dgm:pt>
    <dgm:pt modelId="{E128EDB7-FB02-45C8-925B-1D698E354544}" type="sibTrans" cxnId="{26D5F4C1-E79D-4A7F-9B58-C4C0D5B043F6}">
      <dgm:prSet/>
      <dgm:spPr/>
      <dgm:t>
        <a:bodyPr/>
        <a:lstStyle/>
        <a:p>
          <a:endParaRPr lang="en-US"/>
        </a:p>
      </dgm:t>
    </dgm:pt>
    <dgm:pt modelId="{72D06780-81A9-463D-973F-279BC3FAC16C}">
      <dgm:prSet/>
      <dgm:spPr/>
      <dgm:t>
        <a:bodyPr/>
        <a:lstStyle/>
        <a:p>
          <a:pPr>
            <a:lnSpc>
              <a:spcPct val="100000"/>
            </a:lnSpc>
            <a:defRPr cap="all"/>
          </a:pPr>
          <a:r>
            <a:rPr lang="de-DE" dirty="0"/>
            <a:t>Steigerung von Geschwindigkeit und Qualität des Software-</a:t>
          </a:r>
          <a:r>
            <a:rPr lang="de-DE" dirty="0" err="1"/>
            <a:t>Deployments</a:t>
          </a:r>
          <a:endParaRPr lang="en-US" dirty="0"/>
        </a:p>
      </dgm:t>
    </dgm:pt>
    <dgm:pt modelId="{587B9021-E575-46C8-8F85-1199DA2DAFF3}" type="parTrans" cxnId="{C06D65DE-E8C0-4476-8C4C-6390A1FAD203}">
      <dgm:prSet/>
      <dgm:spPr/>
      <dgm:t>
        <a:bodyPr/>
        <a:lstStyle/>
        <a:p>
          <a:endParaRPr lang="en-US"/>
        </a:p>
      </dgm:t>
    </dgm:pt>
    <dgm:pt modelId="{DA6CE77D-A040-4EC6-B85A-68AA7F467E7D}" type="sibTrans" cxnId="{C06D65DE-E8C0-4476-8C4C-6390A1FAD203}">
      <dgm:prSet/>
      <dgm:spPr/>
      <dgm:t>
        <a:bodyPr/>
        <a:lstStyle/>
        <a:p>
          <a:endParaRPr lang="en-US"/>
        </a:p>
      </dgm:t>
    </dgm:pt>
    <dgm:pt modelId="{A02D31C9-F773-4DE0-9D6F-000511797E17}">
      <dgm:prSet/>
      <dgm:spPr/>
      <dgm:t>
        <a:bodyPr/>
        <a:lstStyle/>
        <a:p>
          <a:pPr>
            <a:lnSpc>
              <a:spcPct val="100000"/>
            </a:lnSpc>
            <a:defRPr cap="all"/>
          </a:pPr>
          <a:r>
            <a:rPr lang="de-DE"/>
            <a:t>Nutzung von Tools zur Automatisierung und höherer Zuverlässigkeit</a:t>
          </a:r>
          <a:endParaRPr lang="en-US"/>
        </a:p>
      </dgm:t>
    </dgm:pt>
    <dgm:pt modelId="{1613985E-80BD-4772-A3F1-4FF8C0CF59AF}" type="parTrans" cxnId="{115D80A6-9FFC-435F-918A-2DFEB3BA327F}">
      <dgm:prSet/>
      <dgm:spPr/>
      <dgm:t>
        <a:bodyPr/>
        <a:lstStyle/>
        <a:p>
          <a:endParaRPr lang="en-US"/>
        </a:p>
      </dgm:t>
    </dgm:pt>
    <dgm:pt modelId="{D888D0F6-123A-455B-AF6B-FCEC366019E0}" type="sibTrans" cxnId="{115D80A6-9FFC-435F-918A-2DFEB3BA327F}">
      <dgm:prSet/>
      <dgm:spPr/>
      <dgm:t>
        <a:bodyPr/>
        <a:lstStyle/>
        <a:p>
          <a:endParaRPr lang="en-US"/>
        </a:p>
      </dgm:t>
    </dgm:pt>
    <dgm:pt modelId="{3FB28DDC-0C88-47FD-9E6D-88FCC8A1CBA1}" type="pres">
      <dgm:prSet presAssocID="{F2F5643A-062C-4843-9C58-98C361F53FD8}" presName="root" presStyleCnt="0">
        <dgm:presLayoutVars>
          <dgm:dir/>
          <dgm:resizeHandles val="exact"/>
        </dgm:presLayoutVars>
      </dgm:prSet>
      <dgm:spPr/>
    </dgm:pt>
    <dgm:pt modelId="{06347897-3BF4-4318-8CAD-048B5E11D6CD}" type="pres">
      <dgm:prSet presAssocID="{A2DD84F6-6843-419F-98B1-4126560F5341}" presName="compNode" presStyleCnt="0"/>
      <dgm:spPr/>
    </dgm:pt>
    <dgm:pt modelId="{777D32B4-6C59-4314-93CA-6406925B4036}" type="pres">
      <dgm:prSet presAssocID="{A2DD84F6-6843-419F-98B1-4126560F5341}" presName="iconBgRect" presStyleLbl="bgShp" presStyleIdx="0" presStyleCnt="4"/>
      <dgm:spPr/>
    </dgm:pt>
    <dgm:pt modelId="{6FA1ADC2-5571-4190-AFBE-0B8B13C242CF}" type="pres">
      <dgm:prSet presAssocID="{A2DD84F6-6843-419F-98B1-4126560F534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s"/>
        </a:ext>
      </dgm:extLst>
    </dgm:pt>
    <dgm:pt modelId="{1CB3D0E3-8552-4D93-917C-5FD98D9AA8C4}" type="pres">
      <dgm:prSet presAssocID="{A2DD84F6-6843-419F-98B1-4126560F5341}" presName="spaceRect" presStyleCnt="0"/>
      <dgm:spPr/>
    </dgm:pt>
    <dgm:pt modelId="{60A94803-5449-41CC-B846-90BF9D5815E7}" type="pres">
      <dgm:prSet presAssocID="{A2DD84F6-6843-419F-98B1-4126560F5341}" presName="textRect" presStyleLbl="revTx" presStyleIdx="0" presStyleCnt="4">
        <dgm:presLayoutVars>
          <dgm:chMax val="1"/>
          <dgm:chPref val="1"/>
        </dgm:presLayoutVars>
      </dgm:prSet>
      <dgm:spPr/>
    </dgm:pt>
    <dgm:pt modelId="{577B407F-85B7-4F38-92ED-84CBC17D7781}" type="pres">
      <dgm:prSet presAssocID="{27FF17D0-123D-4D01-AA52-3357E194AF4C}" presName="sibTrans" presStyleCnt="0"/>
      <dgm:spPr/>
    </dgm:pt>
    <dgm:pt modelId="{B1FAD215-AE1B-46C3-8381-246C79CB7467}" type="pres">
      <dgm:prSet presAssocID="{405363E0-57A7-4FDC-A577-50FD95616F24}" presName="compNode" presStyleCnt="0"/>
      <dgm:spPr/>
    </dgm:pt>
    <dgm:pt modelId="{51C3B30F-8233-40F2-A858-BE5B241D7D50}" type="pres">
      <dgm:prSet presAssocID="{405363E0-57A7-4FDC-A577-50FD95616F24}" presName="iconBgRect" presStyleLbl="bgShp" presStyleIdx="1" presStyleCnt="4"/>
      <dgm:spPr/>
    </dgm:pt>
    <dgm:pt modelId="{27FF6222-94FD-42DD-BCAB-82ACBB0F7781}" type="pres">
      <dgm:prSet presAssocID="{405363E0-57A7-4FDC-A577-50FD95616F2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andschlag"/>
        </a:ext>
      </dgm:extLst>
    </dgm:pt>
    <dgm:pt modelId="{D0220717-71C3-4476-AC54-D7C43C9D63E8}" type="pres">
      <dgm:prSet presAssocID="{405363E0-57A7-4FDC-A577-50FD95616F24}" presName="spaceRect" presStyleCnt="0"/>
      <dgm:spPr/>
    </dgm:pt>
    <dgm:pt modelId="{69A80593-8DC9-46C0-B073-A71CF021C3B8}" type="pres">
      <dgm:prSet presAssocID="{405363E0-57A7-4FDC-A577-50FD95616F24}" presName="textRect" presStyleLbl="revTx" presStyleIdx="1" presStyleCnt="4">
        <dgm:presLayoutVars>
          <dgm:chMax val="1"/>
          <dgm:chPref val="1"/>
        </dgm:presLayoutVars>
      </dgm:prSet>
      <dgm:spPr/>
    </dgm:pt>
    <dgm:pt modelId="{FB5D6124-2152-46F1-A795-F2AB41633967}" type="pres">
      <dgm:prSet presAssocID="{E128EDB7-FB02-45C8-925B-1D698E354544}" presName="sibTrans" presStyleCnt="0"/>
      <dgm:spPr/>
    </dgm:pt>
    <dgm:pt modelId="{476F48C5-9865-4EE1-AB1C-07CD62C22AD3}" type="pres">
      <dgm:prSet presAssocID="{72D06780-81A9-463D-973F-279BC3FAC16C}" presName="compNode" presStyleCnt="0"/>
      <dgm:spPr/>
    </dgm:pt>
    <dgm:pt modelId="{3CBC2ED9-C259-43F3-871F-9B44C0D7266A}" type="pres">
      <dgm:prSet presAssocID="{72D06780-81A9-463D-973F-279BC3FAC16C}" presName="iconBgRect" presStyleLbl="bgShp" presStyleIdx="2" presStyleCnt="4"/>
      <dgm:spPr/>
    </dgm:pt>
    <dgm:pt modelId="{B6265DC4-EF73-460B-ABC2-BB3CA1FE43BC}" type="pres">
      <dgm:prSet presAssocID="{72D06780-81A9-463D-973F-279BC3FAC16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puhr"/>
        </a:ext>
      </dgm:extLst>
    </dgm:pt>
    <dgm:pt modelId="{E80AFC06-0AB1-400A-88C3-85D14B6BA871}" type="pres">
      <dgm:prSet presAssocID="{72D06780-81A9-463D-973F-279BC3FAC16C}" presName="spaceRect" presStyleCnt="0"/>
      <dgm:spPr/>
    </dgm:pt>
    <dgm:pt modelId="{4F2F9F23-0415-4152-8BF4-8BBC17734CC0}" type="pres">
      <dgm:prSet presAssocID="{72D06780-81A9-463D-973F-279BC3FAC16C}" presName="textRect" presStyleLbl="revTx" presStyleIdx="2" presStyleCnt="4">
        <dgm:presLayoutVars>
          <dgm:chMax val="1"/>
          <dgm:chPref val="1"/>
        </dgm:presLayoutVars>
      </dgm:prSet>
      <dgm:spPr/>
    </dgm:pt>
    <dgm:pt modelId="{7F7F284A-296E-426A-84A0-49B5858661FF}" type="pres">
      <dgm:prSet presAssocID="{DA6CE77D-A040-4EC6-B85A-68AA7F467E7D}" presName="sibTrans" presStyleCnt="0"/>
      <dgm:spPr/>
    </dgm:pt>
    <dgm:pt modelId="{436F3AA2-F6B4-4694-941E-827B26AB3A83}" type="pres">
      <dgm:prSet presAssocID="{A02D31C9-F773-4DE0-9D6F-000511797E17}" presName="compNode" presStyleCnt="0"/>
      <dgm:spPr/>
    </dgm:pt>
    <dgm:pt modelId="{7716B1DF-3EAE-4D76-AAB3-F7735C8904DB}" type="pres">
      <dgm:prSet presAssocID="{A02D31C9-F773-4DE0-9D6F-000511797E17}" presName="iconBgRect" presStyleLbl="bgShp" presStyleIdx="3" presStyleCnt="4"/>
      <dgm:spPr/>
    </dgm:pt>
    <dgm:pt modelId="{F91D5FC8-9662-41CC-8AD7-1C37EC52838C}" type="pres">
      <dgm:prSet presAssocID="{A02D31C9-F773-4DE0-9D6F-000511797E1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Zahnräder"/>
        </a:ext>
      </dgm:extLst>
    </dgm:pt>
    <dgm:pt modelId="{165942BE-493D-43E2-A1D7-FDC824D69E4C}" type="pres">
      <dgm:prSet presAssocID="{A02D31C9-F773-4DE0-9D6F-000511797E17}" presName="spaceRect" presStyleCnt="0"/>
      <dgm:spPr/>
    </dgm:pt>
    <dgm:pt modelId="{E1E4FCE7-9CFD-4FC2-87C4-0C87DD42E220}" type="pres">
      <dgm:prSet presAssocID="{A02D31C9-F773-4DE0-9D6F-000511797E17}" presName="textRect" presStyleLbl="revTx" presStyleIdx="3" presStyleCnt="4">
        <dgm:presLayoutVars>
          <dgm:chMax val="1"/>
          <dgm:chPref val="1"/>
        </dgm:presLayoutVars>
      </dgm:prSet>
      <dgm:spPr/>
    </dgm:pt>
  </dgm:ptLst>
  <dgm:cxnLst>
    <dgm:cxn modelId="{F0E1601F-4D4E-492B-9264-5155B567247E}" type="presOf" srcId="{72D06780-81A9-463D-973F-279BC3FAC16C}" destId="{4F2F9F23-0415-4152-8BF4-8BBC17734CC0}" srcOrd="0" destOrd="0" presId="urn:microsoft.com/office/officeart/2018/5/layout/IconCircleLabelList"/>
    <dgm:cxn modelId="{FD7C792D-6F7C-42E6-9114-556BB6807D49}" srcId="{F2F5643A-062C-4843-9C58-98C361F53FD8}" destId="{A2DD84F6-6843-419F-98B1-4126560F5341}" srcOrd="0" destOrd="0" parTransId="{DFB54667-5EA1-469B-9067-1C77BB6F872B}" sibTransId="{27FF17D0-123D-4D01-AA52-3357E194AF4C}"/>
    <dgm:cxn modelId="{F986E732-D746-4C58-9DEC-9491C8C5BC1E}" type="presOf" srcId="{A02D31C9-F773-4DE0-9D6F-000511797E17}" destId="{E1E4FCE7-9CFD-4FC2-87C4-0C87DD42E220}" srcOrd="0" destOrd="0" presId="urn:microsoft.com/office/officeart/2018/5/layout/IconCircleLabelList"/>
    <dgm:cxn modelId="{498FF736-C42F-4320-9E46-149C01FC7580}" type="presOf" srcId="{F2F5643A-062C-4843-9C58-98C361F53FD8}" destId="{3FB28DDC-0C88-47FD-9E6D-88FCC8A1CBA1}" srcOrd="0" destOrd="0" presId="urn:microsoft.com/office/officeart/2018/5/layout/IconCircleLabelList"/>
    <dgm:cxn modelId="{F274744A-9C56-425C-A8C9-A7E63B7A7F5D}" type="presOf" srcId="{A2DD84F6-6843-419F-98B1-4126560F5341}" destId="{60A94803-5449-41CC-B846-90BF9D5815E7}" srcOrd="0" destOrd="0" presId="urn:microsoft.com/office/officeart/2018/5/layout/IconCircleLabelList"/>
    <dgm:cxn modelId="{9F0D3757-1A0B-4D43-B67D-832732D559AE}" type="presOf" srcId="{405363E0-57A7-4FDC-A577-50FD95616F24}" destId="{69A80593-8DC9-46C0-B073-A71CF021C3B8}" srcOrd="0" destOrd="0" presId="urn:microsoft.com/office/officeart/2018/5/layout/IconCircleLabelList"/>
    <dgm:cxn modelId="{115D80A6-9FFC-435F-918A-2DFEB3BA327F}" srcId="{F2F5643A-062C-4843-9C58-98C361F53FD8}" destId="{A02D31C9-F773-4DE0-9D6F-000511797E17}" srcOrd="3" destOrd="0" parTransId="{1613985E-80BD-4772-A3F1-4FF8C0CF59AF}" sibTransId="{D888D0F6-123A-455B-AF6B-FCEC366019E0}"/>
    <dgm:cxn modelId="{26D5F4C1-E79D-4A7F-9B58-C4C0D5B043F6}" srcId="{F2F5643A-062C-4843-9C58-98C361F53FD8}" destId="{405363E0-57A7-4FDC-A577-50FD95616F24}" srcOrd="1" destOrd="0" parTransId="{2B0A727B-500F-46C4-9DFB-4835CE412346}" sibTransId="{E128EDB7-FB02-45C8-925B-1D698E354544}"/>
    <dgm:cxn modelId="{C06D65DE-E8C0-4476-8C4C-6390A1FAD203}" srcId="{F2F5643A-062C-4843-9C58-98C361F53FD8}" destId="{72D06780-81A9-463D-973F-279BC3FAC16C}" srcOrd="2" destOrd="0" parTransId="{587B9021-E575-46C8-8F85-1199DA2DAFF3}" sibTransId="{DA6CE77D-A040-4EC6-B85A-68AA7F467E7D}"/>
    <dgm:cxn modelId="{9C32FBC9-B25C-46F5-998F-E3D31EBF85A2}" type="presParOf" srcId="{3FB28DDC-0C88-47FD-9E6D-88FCC8A1CBA1}" destId="{06347897-3BF4-4318-8CAD-048B5E11D6CD}" srcOrd="0" destOrd="0" presId="urn:microsoft.com/office/officeart/2018/5/layout/IconCircleLabelList"/>
    <dgm:cxn modelId="{444D7370-CDB8-4EBD-BF57-71EC9A25E686}" type="presParOf" srcId="{06347897-3BF4-4318-8CAD-048B5E11D6CD}" destId="{777D32B4-6C59-4314-93CA-6406925B4036}" srcOrd="0" destOrd="0" presId="urn:microsoft.com/office/officeart/2018/5/layout/IconCircleLabelList"/>
    <dgm:cxn modelId="{28CB5969-ACC4-4B0C-B7C7-B854531B3210}" type="presParOf" srcId="{06347897-3BF4-4318-8CAD-048B5E11D6CD}" destId="{6FA1ADC2-5571-4190-AFBE-0B8B13C242CF}" srcOrd="1" destOrd="0" presId="urn:microsoft.com/office/officeart/2018/5/layout/IconCircleLabelList"/>
    <dgm:cxn modelId="{0CFD5954-C382-4654-822D-BE3C39DD5292}" type="presParOf" srcId="{06347897-3BF4-4318-8CAD-048B5E11D6CD}" destId="{1CB3D0E3-8552-4D93-917C-5FD98D9AA8C4}" srcOrd="2" destOrd="0" presId="urn:microsoft.com/office/officeart/2018/5/layout/IconCircleLabelList"/>
    <dgm:cxn modelId="{1CEE61CD-6ACE-4254-9D8F-9B6AE07593FA}" type="presParOf" srcId="{06347897-3BF4-4318-8CAD-048B5E11D6CD}" destId="{60A94803-5449-41CC-B846-90BF9D5815E7}" srcOrd="3" destOrd="0" presId="urn:microsoft.com/office/officeart/2018/5/layout/IconCircleLabelList"/>
    <dgm:cxn modelId="{C2CFEB1E-2B34-41AF-9348-1EAF1E2D3A49}" type="presParOf" srcId="{3FB28DDC-0C88-47FD-9E6D-88FCC8A1CBA1}" destId="{577B407F-85B7-4F38-92ED-84CBC17D7781}" srcOrd="1" destOrd="0" presId="urn:microsoft.com/office/officeart/2018/5/layout/IconCircleLabelList"/>
    <dgm:cxn modelId="{A3C84E54-57E0-46DD-8C46-FB013E586239}" type="presParOf" srcId="{3FB28DDC-0C88-47FD-9E6D-88FCC8A1CBA1}" destId="{B1FAD215-AE1B-46C3-8381-246C79CB7467}" srcOrd="2" destOrd="0" presId="urn:microsoft.com/office/officeart/2018/5/layout/IconCircleLabelList"/>
    <dgm:cxn modelId="{18AD686D-D9B0-448C-B8C0-41A2703788E7}" type="presParOf" srcId="{B1FAD215-AE1B-46C3-8381-246C79CB7467}" destId="{51C3B30F-8233-40F2-A858-BE5B241D7D50}" srcOrd="0" destOrd="0" presId="urn:microsoft.com/office/officeart/2018/5/layout/IconCircleLabelList"/>
    <dgm:cxn modelId="{77B42DB8-3625-42CF-BF93-1B1EAA63F854}" type="presParOf" srcId="{B1FAD215-AE1B-46C3-8381-246C79CB7467}" destId="{27FF6222-94FD-42DD-BCAB-82ACBB0F7781}" srcOrd="1" destOrd="0" presId="urn:microsoft.com/office/officeart/2018/5/layout/IconCircleLabelList"/>
    <dgm:cxn modelId="{1B74654C-0A05-423F-BEA9-9923893D7299}" type="presParOf" srcId="{B1FAD215-AE1B-46C3-8381-246C79CB7467}" destId="{D0220717-71C3-4476-AC54-D7C43C9D63E8}" srcOrd="2" destOrd="0" presId="urn:microsoft.com/office/officeart/2018/5/layout/IconCircleLabelList"/>
    <dgm:cxn modelId="{DDDBBC35-3222-4E67-9521-E36C1CE99966}" type="presParOf" srcId="{B1FAD215-AE1B-46C3-8381-246C79CB7467}" destId="{69A80593-8DC9-46C0-B073-A71CF021C3B8}" srcOrd="3" destOrd="0" presId="urn:microsoft.com/office/officeart/2018/5/layout/IconCircleLabelList"/>
    <dgm:cxn modelId="{7CF9DDC6-1CA7-4138-AFF4-E3D76A4F0672}" type="presParOf" srcId="{3FB28DDC-0C88-47FD-9E6D-88FCC8A1CBA1}" destId="{FB5D6124-2152-46F1-A795-F2AB41633967}" srcOrd="3" destOrd="0" presId="urn:microsoft.com/office/officeart/2018/5/layout/IconCircleLabelList"/>
    <dgm:cxn modelId="{A53FD8E8-BC0E-44E8-A9B9-3A9D4EEE2F9C}" type="presParOf" srcId="{3FB28DDC-0C88-47FD-9E6D-88FCC8A1CBA1}" destId="{476F48C5-9865-4EE1-AB1C-07CD62C22AD3}" srcOrd="4" destOrd="0" presId="urn:microsoft.com/office/officeart/2018/5/layout/IconCircleLabelList"/>
    <dgm:cxn modelId="{FCFE6CA9-AFD7-4A09-97AE-F99EB43128AF}" type="presParOf" srcId="{476F48C5-9865-4EE1-AB1C-07CD62C22AD3}" destId="{3CBC2ED9-C259-43F3-871F-9B44C0D7266A}" srcOrd="0" destOrd="0" presId="urn:microsoft.com/office/officeart/2018/5/layout/IconCircleLabelList"/>
    <dgm:cxn modelId="{176CDB5C-11FD-4EAF-9A88-359FCC364C41}" type="presParOf" srcId="{476F48C5-9865-4EE1-AB1C-07CD62C22AD3}" destId="{B6265DC4-EF73-460B-ABC2-BB3CA1FE43BC}" srcOrd="1" destOrd="0" presId="urn:microsoft.com/office/officeart/2018/5/layout/IconCircleLabelList"/>
    <dgm:cxn modelId="{9A3DCAAB-06CF-497A-AE48-3D3E81A5B42F}" type="presParOf" srcId="{476F48C5-9865-4EE1-AB1C-07CD62C22AD3}" destId="{E80AFC06-0AB1-400A-88C3-85D14B6BA871}" srcOrd="2" destOrd="0" presId="urn:microsoft.com/office/officeart/2018/5/layout/IconCircleLabelList"/>
    <dgm:cxn modelId="{7E592E5C-3F3D-476C-9E51-28346E205E1D}" type="presParOf" srcId="{476F48C5-9865-4EE1-AB1C-07CD62C22AD3}" destId="{4F2F9F23-0415-4152-8BF4-8BBC17734CC0}" srcOrd="3" destOrd="0" presId="urn:microsoft.com/office/officeart/2018/5/layout/IconCircleLabelList"/>
    <dgm:cxn modelId="{F9CF3645-6D42-4EB2-8E43-0E30A53EABB1}" type="presParOf" srcId="{3FB28DDC-0C88-47FD-9E6D-88FCC8A1CBA1}" destId="{7F7F284A-296E-426A-84A0-49B5858661FF}" srcOrd="5" destOrd="0" presId="urn:microsoft.com/office/officeart/2018/5/layout/IconCircleLabelList"/>
    <dgm:cxn modelId="{9FCCD400-F2AA-4FCC-B92C-FCB05C4CAB3D}" type="presParOf" srcId="{3FB28DDC-0C88-47FD-9E6D-88FCC8A1CBA1}" destId="{436F3AA2-F6B4-4694-941E-827B26AB3A83}" srcOrd="6" destOrd="0" presId="urn:microsoft.com/office/officeart/2018/5/layout/IconCircleLabelList"/>
    <dgm:cxn modelId="{6EFC4C1B-BB32-4DF8-BB3F-1A8F97DC426D}" type="presParOf" srcId="{436F3AA2-F6B4-4694-941E-827B26AB3A83}" destId="{7716B1DF-3EAE-4D76-AAB3-F7735C8904DB}" srcOrd="0" destOrd="0" presId="urn:microsoft.com/office/officeart/2018/5/layout/IconCircleLabelList"/>
    <dgm:cxn modelId="{0BAB70EC-B3DA-411A-8BF2-C76B533FDD22}" type="presParOf" srcId="{436F3AA2-F6B4-4694-941E-827B26AB3A83}" destId="{F91D5FC8-9662-41CC-8AD7-1C37EC52838C}" srcOrd="1" destOrd="0" presId="urn:microsoft.com/office/officeart/2018/5/layout/IconCircleLabelList"/>
    <dgm:cxn modelId="{3798C623-C9D8-4AFE-90F8-F5BB4E7B18D7}" type="presParOf" srcId="{436F3AA2-F6B4-4694-941E-827B26AB3A83}" destId="{165942BE-493D-43E2-A1D7-FDC824D69E4C}" srcOrd="2" destOrd="0" presId="urn:microsoft.com/office/officeart/2018/5/layout/IconCircleLabelList"/>
    <dgm:cxn modelId="{7875C841-7A19-441C-ADA0-5772A385685D}" type="presParOf" srcId="{436F3AA2-F6B4-4694-941E-827B26AB3A83}" destId="{E1E4FCE7-9CFD-4FC2-87C4-0C87DD42E22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2BFB4B2-3623-4339-ACE5-D64DA50AB8F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4023F03-A8CD-4192-8DFA-0D186CB1B5A8}">
      <dgm:prSet/>
      <dgm:spPr/>
      <dgm:t>
        <a:bodyPr/>
        <a:lstStyle/>
        <a:p>
          <a:pPr>
            <a:lnSpc>
              <a:spcPct val="100000"/>
            </a:lnSpc>
          </a:pPr>
          <a:r>
            <a:rPr lang="de-DE" b="0" i="0" dirty="0">
              <a:solidFill>
                <a:schemeClr val="bg1"/>
              </a:solidFill>
            </a:rPr>
            <a:t>MLOps – Definition und Abgrenzung zu DevOps</a:t>
          </a:r>
          <a:endParaRPr lang="en-US" dirty="0">
            <a:solidFill>
              <a:schemeClr val="bg1"/>
            </a:solidFill>
          </a:endParaRPr>
        </a:p>
      </dgm:t>
    </dgm:pt>
    <dgm:pt modelId="{48F39D79-1AC3-4F8F-ACFA-4E3BEA9E4E6D}" type="parTrans" cxnId="{1F16F7C0-9BFB-482C-8785-7B80AED39F61}">
      <dgm:prSet/>
      <dgm:spPr/>
      <dgm:t>
        <a:bodyPr/>
        <a:lstStyle/>
        <a:p>
          <a:endParaRPr lang="en-US"/>
        </a:p>
      </dgm:t>
    </dgm:pt>
    <dgm:pt modelId="{88A1E158-2DA5-4D0C-B3DF-10513936DDC8}" type="sibTrans" cxnId="{1F16F7C0-9BFB-482C-8785-7B80AED39F61}">
      <dgm:prSet/>
      <dgm:spPr/>
      <dgm:t>
        <a:bodyPr/>
        <a:lstStyle/>
        <a:p>
          <a:endParaRPr lang="en-US"/>
        </a:p>
      </dgm:t>
    </dgm:pt>
    <dgm:pt modelId="{13E9E593-FF44-4188-92A2-6F56042298C8}">
      <dgm:prSet/>
      <dgm:spPr/>
      <dgm:t>
        <a:bodyPr/>
        <a:lstStyle/>
        <a:p>
          <a:pPr>
            <a:lnSpc>
              <a:spcPct val="100000"/>
            </a:lnSpc>
          </a:pPr>
          <a:r>
            <a:rPr lang="de-DE" dirty="0">
              <a:solidFill>
                <a:schemeClr val="bg1"/>
              </a:solidFill>
            </a:rPr>
            <a:t>Der MLOps Lebenszyklus</a:t>
          </a:r>
          <a:endParaRPr lang="en-US" dirty="0">
            <a:solidFill>
              <a:schemeClr val="bg1"/>
            </a:solidFill>
          </a:endParaRPr>
        </a:p>
      </dgm:t>
    </dgm:pt>
    <dgm:pt modelId="{C649E403-CC0F-4939-8307-E45EB101A359}" type="parTrans" cxnId="{EFF00AC4-4E88-454F-968B-2A2732C12EB9}">
      <dgm:prSet/>
      <dgm:spPr/>
      <dgm:t>
        <a:bodyPr/>
        <a:lstStyle/>
        <a:p>
          <a:endParaRPr lang="en-US"/>
        </a:p>
      </dgm:t>
    </dgm:pt>
    <dgm:pt modelId="{46C84DFA-8B4D-4D09-9B7F-A96C8E37BF57}" type="sibTrans" cxnId="{EFF00AC4-4E88-454F-968B-2A2732C12EB9}">
      <dgm:prSet/>
      <dgm:spPr/>
      <dgm:t>
        <a:bodyPr/>
        <a:lstStyle/>
        <a:p>
          <a:endParaRPr lang="en-US"/>
        </a:p>
      </dgm:t>
    </dgm:pt>
    <dgm:pt modelId="{78CED689-2DBB-4974-B279-3B9739091813}">
      <dgm:prSet/>
      <dgm:spPr/>
      <dgm:t>
        <a:bodyPr/>
        <a:lstStyle/>
        <a:p>
          <a:pPr>
            <a:lnSpc>
              <a:spcPct val="100000"/>
            </a:lnSpc>
          </a:pPr>
          <a:r>
            <a:rPr lang="de-DE" dirty="0">
              <a:solidFill>
                <a:schemeClr val="bg1"/>
              </a:solidFill>
            </a:rPr>
            <a:t>Bedeutung von MLOps</a:t>
          </a:r>
          <a:endParaRPr lang="en-US" dirty="0">
            <a:solidFill>
              <a:schemeClr val="bg1"/>
            </a:solidFill>
          </a:endParaRPr>
        </a:p>
      </dgm:t>
    </dgm:pt>
    <dgm:pt modelId="{A0CCF7AB-F9D7-41C2-AFAC-D3FFBF5E4FC8}" type="parTrans" cxnId="{116ACFB5-8207-411B-8475-A57503222581}">
      <dgm:prSet/>
      <dgm:spPr/>
      <dgm:t>
        <a:bodyPr/>
        <a:lstStyle/>
        <a:p>
          <a:endParaRPr lang="en-US"/>
        </a:p>
      </dgm:t>
    </dgm:pt>
    <dgm:pt modelId="{8A555656-C16B-484D-ACF6-6E4B03F73586}" type="sibTrans" cxnId="{116ACFB5-8207-411B-8475-A57503222581}">
      <dgm:prSet/>
      <dgm:spPr/>
      <dgm:t>
        <a:bodyPr/>
        <a:lstStyle/>
        <a:p>
          <a:endParaRPr lang="en-US"/>
        </a:p>
      </dgm:t>
    </dgm:pt>
    <dgm:pt modelId="{8E459185-C0B9-415D-99D0-02F8E0CE3D14}" type="pres">
      <dgm:prSet presAssocID="{52BFB4B2-3623-4339-ACE5-D64DA50AB8F8}" presName="root" presStyleCnt="0">
        <dgm:presLayoutVars>
          <dgm:dir/>
          <dgm:resizeHandles val="exact"/>
        </dgm:presLayoutVars>
      </dgm:prSet>
      <dgm:spPr/>
    </dgm:pt>
    <dgm:pt modelId="{D96505B6-8DE3-4106-8717-17E7515740B4}" type="pres">
      <dgm:prSet presAssocID="{04023F03-A8CD-4192-8DFA-0D186CB1B5A8}" presName="compNode" presStyleCnt="0"/>
      <dgm:spPr/>
    </dgm:pt>
    <dgm:pt modelId="{89275FB5-ECE9-42E2-9F93-C1E1A6C5A245}" type="pres">
      <dgm:prSet presAssocID="{04023F03-A8CD-4192-8DFA-0D186CB1B5A8}" presName="bgRect" presStyleLbl="bgShp" presStyleIdx="0" presStyleCnt="3"/>
      <dgm:spPr/>
    </dgm:pt>
    <dgm:pt modelId="{4C419AC6-C24F-48C4-AB01-FDE11325F244}" type="pres">
      <dgm:prSet presAssocID="{04023F03-A8CD-4192-8DFA-0D186CB1B5A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0124EB19-5846-44C5-9E2F-4AB4FACE186D}" type="pres">
      <dgm:prSet presAssocID="{04023F03-A8CD-4192-8DFA-0D186CB1B5A8}" presName="spaceRect" presStyleCnt="0"/>
      <dgm:spPr/>
    </dgm:pt>
    <dgm:pt modelId="{DA996205-A835-4CA2-A40B-FCAC4B3BFF0C}" type="pres">
      <dgm:prSet presAssocID="{04023F03-A8CD-4192-8DFA-0D186CB1B5A8}" presName="parTx" presStyleLbl="revTx" presStyleIdx="0" presStyleCnt="3">
        <dgm:presLayoutVars>
          <dgm:chMax val="0"/>
          <dgm:chPref val="0"/>
        </dgm:presLayoutVars>
      </dgm:prSet>
      <dgm:spPr/>
    </dgm:pt>
    <dgm:pt modelId="{555E4757-DAC6-44C4-A02F-17B0997E2CE8}" type="pres">
      <dgm:prSet presAssocID="{88A1E158-2DA5-4D0C-B3DF-10513936DDC8}" presName="sibTrans" presStyleCnt="0"/>
      <dgm:spPr/>
    </dgm:pt>
    <dgm:pt modelId="{55036071-A709-4D4F-B528-706D903C6DA6}" type="pres">
      <dgm:prSet presAssocID="{13E9E593-FF44-4188-92A2-6F56042298C8}" presName="compNode" presStyleCnt="0"/>
      <dgm:spPr/>
    </dgm:pt>
    <dgm:pt modelId="{6D28AB6C-1078-4688-BD38-F733B4CC267D}" type="pres">
      <dgm:prSet presAssocID="{13E9E593-FF44-4188-92A2-6F56042298C8}" presName="bgRect" presStyleLbl="bgShp" presStyleIdx="1" presStyleCnt="3"/>
      <dgm:spPr/>
    </dgm:pt>
    <dgm:pt modelId="{07D9AB8B-5327-4151-8340-362DB18F920E}" type="pres">
      <dgm:prSet presAssocID="{13E9E593-FF44-4188-92A2-6F56042298C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enutzer"/>
        </a:ext>
      </dgm:extLst>
    </dgm:pt>
    <dgm:pt modelId="{29FE87D3-0489-40BE-BC88-B2FCD6975B8B}" type="pres">
      <dgm:prSet presAssocID="{13E9E593-FF44-4188-92A2-6F56042298C8}" presName="spaceRect" presStyleCnt="0"/>
      <dgm:spPr/>
    </dgm:pt>
    <dgm:pt modelId="{AE5ED533-8064-49D9-A99C-FB18F3A97A44}" type="pres">
      <dgm:prSet presAssocID="{13E9E593-FF44-4188-92A2-6F56042298C8}" presName="parTx" presStyleLbl="revTx" presStyleIdx="1" presStyleCnt="3">
        <dgm:presLayoutVars>
          <dgm:chMax val="0"/>
          <dgm:chPref val="0"/>
        </dgm:presLayoutVars>
      </dgm:prSet>
      <dgm:spPr/>
    </dgm:pt>
    <dgm:pt modelId="{CADB5BE9-B840-49C1-AAFE-BE792E07A809}" type="pres">
      <dgm:prSet presAssocID="{46C84DFA-8B4D-4D09-9B7F-A96C8E37BF57}" presName="sibTrans" presStyleCnt="0"/>
      <dgm:spPr/>
    </dgm:pt>
    <dgm:pt modelId="{96DD062C-3F31-4053-A1EC-B43D334A0CEA}" type="pres">
      <dgm:prSet presAssocID="{78CED689-2DBB-4974-B279-3B9739091813}" presName="compNode" presStyleCnt="0"/>
      <dgm:spPr/>
    </dgm:pt>
    <dgm:pt modelId="{CF23BAF3-70C2-4A03-BE21-19A044429A64}" type="pres">
      <dgm:prSet presAssocID="{78CED689-2DBB-4974-B279-3B9739091813}" presName="bgRect" presStyleLbl="bgShp" presStyleIdx="2" presStyleCnt="3"/>
      <dgm:spPr/>
    </dgm:pt>
    <dgm:pt modelId="{7F60F17D-DB8F-4B78-9ADD-81157155B5A5}" type="pres">
      <dgm:prSet presAssocID="{78CED689-2DBB-4974-B279-3B973909181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hought bubble"/>
        </a:ext>
      </dgm:extLst>
    </dgm:pt>
    <dgm:pt modelId="{381094DF-13A1-410D-AEE7-4FA8B34F4D20}" type="pres">
      <dgm:prSet presAssocID="{78CED689-2DBB-4974-B279-3B9739091813}" presName="spaceRect" presStyleCnt="0"/>
      <dgm:spPr/>
    </dgm:pt>
    <dgm:pt modelId="{012CEE3C-3A92-4EE2-B68D-8BD4B478F2A6}" type="pres">
      <dgm:prSet presAssocID="{78CED689-2DBB-4974-B279-3B9739091813}" presName="parTx" presStyleLbl="revTx" presStyleIdx="2" presStyleCnt="3">
        <dgm:presLayoutVars>
          <dgm:chMax val="0"/>
          <dgm:chPref val="0"/>
        </dgm:presLayoutVars>
      </dgm:prSet>
      <dgm:spPr/>
    </dgm:pt>
  </dgm:ptLst>
  <dgm:cxnLst>
    <dgm:cxn modelId="{31E50106-CEB2-414D-8279-ECB39B5B79DB}" type="presOf" srcId="{13E9E593-FF44-4188-92A2-6F56042298C8}" destId="{AE5ED533-8064-49D9-A99C-FB18F3A97A44}" srcOrd="0" destOrd="0" presId="urn:microsoft.com/office/officeart/2018/2/layout/IconVerticalSolidList"/>
    <dgm:cxn modelId="{405DAE2F-DE36-4451-83D2-4CEF591A00B9}" type="presOf" srcId="{52BFB4B2-3623-4339-ACE5-D64DA50AB8F8}" destId="{8E459185-C0B9-415D-99D0-02F8E0CE3D14}" srcOrd="0" destOrd="0" presId="urn:microsoft.com/office/officeart/2018/2/layout/IconVerticalSolidList"/>
    <dgm:cxn modelId="{89CACC3D-BBDE-4A58-AAE2-72EA28008BD4}" type="presOf" srcId="{78CED689-2DBB-4974-B279-3B9739091813}" destId="{012CEE3C-3A92-4EE2-B68D-8BD4B478F2A6}" srcOrd="0" destOrd="0" presId="urn:microsoft.com/office/officeart/2018/2/layout/IconVerticalSolidList"/>
    <dgm:cxn modelId="{BBC30660-1B98-4B33-B2BD-3599C61FD205}" type="presOf" srcId="{04023F03-A8CD-4192-8DFA-0D186CB1B5A8}" destId="{DA996205-A835-4CA2-A40B-FCAC4B3BFF0C}" srcOrd="0" destOrd="0" presId="urn:microsoft.com/office/officeart/2018/2/layout/IconVerticalSolidList"/>
    <dgm:cxn modelId="{116ACFB5-8207-411B-8475-A57503222581}" srcId="{52BFB4B2-3623-4339-ACE5-D64DA50AB8F8}" destId="{78CED689-2DBB-4974-B279-3B9739091813}" srcOrd="2" destOrd="0" parTransId="{A0CCF7AB-F9D7-41C2-AFAC-D3FFBF5E4FC8}" sibTransId="{8A555656-C16B-484D-ACF6-6E4B03F73586}"/>
    <dgm:cxn modelId="{1F16F7C0-9BFB-482C-8785-7B80AED39F61}" srcId="{52BFB4B2-3623-4339-ACE5-D64DA50AB8F8}" destId="{04023F03-A8CD-4192-8DFA-0D186CB1B5A8}" srcOrd="0" destOrd="0" parTransId="{48F39D79-1AC3-4F8F-ACFA-4E3BEA9E4E6D}" sibTransId="{88A1E158-2DA5-4D0C-B3DF-10513936DDC8}"/>
    <dgm:cxn modelId="{EFF00AC4-4E88-454F-968B-2A2732C12EB9}" srcId="{52BFB4B2-3623-4339-ACE5-D64DA50AB8F8}" destId="{13E9E593-FF44-4188-92A2-6F56042298C8}" srcOrd="1" destOrd="0" parTransId="{C649E403-CC0F-4939-8307-E45EB101A359}" sibTransId="{46C84DFA-8B4D-4D09-9B7F-A96C8E37BF57}"/>
    <dgm:cxn modelId="{4894B298-6BB1-423C-9FDD-87346C8D5CD4}" type="presParOf" srcId="{8E459185-C0B9-415D-99D0-02F8E0CE3D14}" destId="{D96505B6-8DE3-4106-8717-17E7515740B4}" srcOrd="0" destOrd="0" presId="urn:microsoft.com/office/officeart/2018/2/layout/IconVerticalSolidList"/>
    <dgm:cxn modelId="{4A92F0DB-57CD-4501-A053-CBA1DC32EDD3}" type="presParOf" srcId="{D96505B6-8DE3-4106-8717-17E7515740B4}" destId="{89275FB5-ECE9-42E2-9F93-C1E1A6C5A245}" srcOrd="0" destOrd="0" presId="urn:microsoft.com/office/officeart/2018/2/layout/IconVerticalSolidList"/>
    <dgm:cxn modelId="{FDB7FE40-5389-4631-B5C4-4CED2A15BF7B}" type="presParOf" srcId="{D96505B6-8DE3-4106-8717-17E7515740B4}" destId="{4C419AC6-C24F-48C4-AB01-FDE11325F244}" srcOrd="1" destOrd="0" presId="urn:microsoft.com/office/officeart/2018/2/layout/IconVerticalSolidList"/>
    <dgm:cxn modelId="{5EB9F869-373F-4893-8336-D8661604F4AD}" type="presParOf" srcId="{D96505B6-8DE3-4106-8717-17E7515740B4}" destId="{0124EB19-5846-44C5-9E2F-4AB4FACE186D}" srcOrd="2" destOrd="0" presId="urn:microsoft.com/office/officeart/2018/2/layout/IconVerticalSolidList"/>
    <dgm:cxn modelId="{4E29D3FF-AA75-4DD5-B96E-015A7D0AE40B}" type="presParOf" srcId="{D96505B6-8DE3-4106-8717-17E7515740B4}" destId="{DA996205-A835-4CA2-A40B-FCAC4B3BFF0C}" srcOrd="3" destOrd="0" presId="urn:microsoft.com/office/officeart/2018/2/layout/IconVerticalSolidList"/>
    <dgm:cxn modelId="{C9AE9E63-ECE7-49D4-80A9-8A4CCF682556}" type="presParOf" srcId="{8E459185-C0B9-415D-99D0-02F8E0CE3D14}" destId="{555E4757-DAC6-44C4-A02F-17B0997E2CE8}" srcOrd="1" destOrd="0" presId="urn:microsoft.com/office/officeart/2018/2/layout/IconVerticalSolidList"/>
    <dgm:cxn modelId="{6EED4B30-2B6D-4EDF-BBD3-DF3089683798}" type="presParOf" srcId="{8E459185-C0B9-415D-99D0-02F8E0CE3D14}" destId="{55036071-A709-4D4F-B528-706D903C6DA6}" srcOrd="2" destOrd="0" presId="urn:microsoft.com/office/officeart/2018/2/layout/IconVerticalSolidList"/>
    <dgm:cxn modelId="{6B4E27F8-FCF7-47B7-A397-4E819279A372}" type="presParOf" srcId="{55036071-A709-4D4F-B528-706D903C6DA6}" destId="{6D28AB6C-1078-4688-BD38-F733B4CC267D}" srcOrd="0" destOrd="0" presId="urn:microsoft.com/office/officeart/2018/2/layout/IconVerticalSolidList"/>
    <dgm:cxn modelId="{2101EABA-1754-4DD2-AE92-08620CEE559E}" type="presParOf" srcId="{55036071-A709-4D4F-B528-706D903C6DA6}" destId="{07D9AB8B-5327-4151-8340-362DB18F920E}" srcOrd="1" destOrd="0" presId="urn:microsoft.com/office/officeart/2018/2/layout/IconVerticalSolidList"/>
    <dgm:cxn modelId="{7645F12A-A278-49C4-B57C-CB7C4F48DCAA}" type="presParOf" srcId="{55036071-A709-4D4F-B528-706D903C6DA6}" destId="{29FE87D3-0489-40BE-BC88-B2FCD6975B8B}" srcOrd="2" destOrd="0" presId="urn:microsoft.com/office/officeart/2018/2/layout/IconVerticalSolidList"/>
    <dgm:cxn modelId="{49E6EB78-5DAE-46C4-A6D6-9F6BBCB46DBB}" type="presParOf" srcId="{55036071-A709-4D4F-B528-706D903C6DA6}" destId="{AE5ED533-8064-49D9-A99C-FB18F3A97A44}" srcOrd="3" destOrd="0" presId="urn:microsoft.com/office/officeart/2018/2/layout/IconVerticalSolidList"/>
    <dgm:cxn modelId="{93C9AB86-FB89-47FA-B0B0-81C7A979F1EB}" type="presParOf" srcId="{8E459185-C0B9-415D-99D0-02F8E0CE3D14}" destId="{CADB5BE9-B840-49C1-AAFE-BE792E07A809}" srcOrd="3" destOrd="0" presId="urn:microsoft.com/office/officeart/2018/2/layout/IconVerticalSolidList"/>
    <dgm:cxn modelId="{9EA60CAF-A4E5-4796-82D8-61A07A967ADA}" type="presParOf" srcId="{8E459185-C0B9-415D-99D0-02F8E0CE3D14}" destId="{96DD062C-3F31-4053-A1EC-B43D334A0CEA}" srcOrd="4" destOrd="0" presId="urn:microsoft.com/office/officeart/2018/2/layout/IconVerticalSolidList"/>
    <dgm:cxn modelId="{C430861D-ACE3-4574-8756-F1543AC36426}" type="presParOf" srcId="{96DD062C-3F31-4053-A1EC-B43D334A0CEA}" destId="{CF23BAF3-70C2-4A03-BE21-19A044429A64}" srcOrd="0" destOrd="0" presId="urn:microsoft.com/office/officeart/2018/2/layout/IconVerticalSolidList"/>
    <dgm:cxn modelId="{06CDD98B-CE10-45A0-824C-898B936DE2D5}" type="presParOf" srcId="{96DD062C-3F31-4053-A1EC-B43D334A0CEA}" destId="{7F60F17D-DB8F-4B78-9ADD-81157155B5A5}" srcOrd="1" destOrd="0" presId="urn:microsoft.com/office/officeart/2018/2/layout/IconVerticalSolidList"/>
    <dgm:cxn modelId="{486CEAAC-2578-4320-9F1B-9C5C1F1C95EF}" type="presParOf" srcId="{96DD062C-3F31-4053-A1EC-B43D334A0CEA}" destId="{381094DF-13A1-410D-AEE7-4FA8B34F4D20}" srcOrd="2" destOrd="0" presId="urn:microsoft.com/office/officeart/2018/2/layout/IconVerticalSolidList"/>
    <dgm:cxn modelId="{81102386-B5C0-41B4-99C6-69617C89248C}" type="presParOf" srcId="{96DD062C-3F31-4053-A1EC-B43D334A0CEA}" destId="{012CEE3C-3A92-4EE2-B68D-8BD4B478F2A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4E0175-D002-4158-92C8-1FD88062D5E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1B87675-E7FF-4B93-B010-5A87F5B116AA}">
      <dgm:prSet/>
      <dgm:spPr/>
      <dgm:t>
        <a:bodyPr/>
        <a:lstStyle/>
        <a:p>
          <a:r>
            <a:rPr lang="de-DE" b="1" dirty="0"/>
            <a:t>Frühe Herausforderungen</a:t>
          </a:r>
          <a:endParaRPr lang="en-US" dirty="0"/>
        </a:p>
      </dgm:t>
    </dgm:pt>
    <dgm:pt modelId="{F9F89091-F24E-4787-B49C-35D5781927BE}" type="parTrans" cxnId="{AF8870EC-1615-4DA2-ADDC-FEF8589B0393}">
      <dgm:prSet/>
      <dgm:spPr/>
      <dgm:t>
        <a:bodyPr/>
        <a:lstStyle/>
        <a:p>
          <a:endParaRPr lang="en-US"/>
        </a:p>
      </dgm:t>
    </dgm:pt>
    <dgm:pt modelId="{5858D362-C47D-4228-B298-26CB3DDA394C}" type="sibTrans" cxnId="{AF8870EC-1615-4DA2-ADDC-FEF8589B0393}">
      <dgm:prSet/>
      <dgm:spPr/>
      <dgm:t>
        <a:bodyPr/>
        <a:lstStyle/>
        <a:p>
          <a:endParaRPr lang="en-US"/>
        </a:p>
      </dgm:t>
    </dgm:pt>
    <dgm:pt modelId="{6B043168-0023-48CB-8BC1-3B879F98F76B}">
      <dgm:prSet/>
      <dgm:spPr/>
      <dgm:t>
        <a:bodyPr/>
        <a:lstStyle/>
        <a:p>
          <a:r>
            <a:rPr lang="de-DE" b="1" i="0" dirty="0"/>
            <a:t>Codeverlust:</a:t>
          </a:r>
          <a:r>
            <a:rPr lang="de-DE" b="0" i="0" dirty="0"/>
            <a:t> Wichtige Arbeit verschwindet aufgrund unzureichender Backups</a:t>
          </a:r>
          <a:endParaRPr lang="en-US" dirty="0"/>
        </a:p>
      </dgm:t>
    </dgm:pt>
    <dgm:pt modelId="{8EA5318F-1522-4641-85BD-FE29E0B0B1BD}" type="parTrans" cxnId="{80F20354-154B-44C1-A451-C86B6DCED15C}">
      <dgm:prSet/>
      <dgm:spPr/>
      <dgm:t>
        <a:bodyPr/>
        <a:lstStyle/>
        <a:p>
          <a:endParaRPr lang="en-US"/>
        </a:p>
      </dgm:t>
    </dgm:pt>
    <dgm:pt modelId="{397D93F2-AC49-4D34-858E-8C8FA065A877}" type="sibTrans" cxnId="{80F20354-154B-44C1-A451-C86B6DCED15C}">
      <dgm:prSet/>
      <dgm:spPr/>
      <dgm:t>
        <a:bodyPr/>
        <a:lstStyle/>
        <a:p>
          <a:endParaRPr lang="en-US"/>
        </a:p>
      </dgm:t>
    </dgm:pt>
    <dgm:pt modelId="{A657B8DF-74D4-4E0F-A039-B463BCAA515A}">
      <dgm:prSet/>
      <dgm:spPr/>
      <dgm:t>
        <a:bodyPr/>
        <a:lstStyle/>
        <a:p>
          <a:r>
            <a:rPr lang="de-DE" b="1" i="0"/>
            <a:t>Überschreibungschaos:</a:t>
          </a:r>
          <a:r>
            <a:rPr lang="de-DE" b="0" i="0"/>
            <a:t> Teammitglieder überschreiben gegenseitig ihre Änderungen</a:t>
          </a:r>
          <a:endParaRPr lang="en-US"/>
        </a:p>
      </dgm:t>
    </dgm:pt>
    <dgm:pt modelId="{EB09615D-31EA-4341-9627-39E66193BA51}" type="parTrans" cxnId="{326F342A-E3CD-455B-A3C9-A0744C8C013B}">
      <dgm:prSet/>
      <dgm:spPr/>
      <dgm:t>
        <a:bodyPr/>
        <a:lstStyle/>
        <a:p>
          <a:endParaRPr lang="en-US"/>
        </a:p>
      </dgm:t>
    </dgm:pt>
    <dgm:pt modelId="{23BB7F3F-F2EE-47BA-A01F-AF2B1FF9E895}" type="sibTrans" cxnId="{326F342A-E3CD-455B-A3C9-A0744C8C013B}">
      <dgm:prSet/>
      <dgm:spPr/>
      <dgm:t>
        <a:bodyPr/>
        <a:lstStyle/>
        <a:p>
          <a:endParaRPr lang="en-US"/>
        </a:p>
      </dgm:t>
    </dgm:pt>
    <dgm:pt modelId="{B29976BA-264E-489C-A152-5CB90E1B1722}">
      <dgm:prSet/>
      <dgm:spPr/>
      <dgm:t>
        <a:bodyPr/>
        <a:lstStyle/>
        <a:p>
          <a:r>
            <a:rPr lang="de-DE" b="1" dirty="0"/>
            <a:t>Fehlende Automatisierung: </a:t>
          </a:r>
          <a:r>
            <a:rPr lang="de-DE" dirty="0"/>
            <a:t>Sämtliche Prozesse werden manuell erledigt. Wie z.B. Testen und Deployen von Code. Dies gibt Raum für Fehler</a:t>
          </a:r>
          <a:endParaRPr lang="en-US" dirty="0"/>
        </a:p>
      </dgm:t>
    </dgm:pt>
    <dgm:pt modelId="{61B0C674-0D8E-4958-A0FE-8C620D83BB1E}" type="parTrans" cxnId="{34D2DE6E-77B8-4CB8-BA18-4F8B98444698}">
      <dgm:prSet/>
      <dgm:spPr/>
      <dgm:t>
        <a:bodyPr/>
        <a:lstStyle/>
        <a:p>
          <a:endParaRPr lang="en-US"/>
        </a:p>
      </dgm:t>
    </dgm:pt>
    <dgm:pt modelId="{888278FF-8539-40DA-ABB5-1124AC057E0E}" type="sibTrans" cxnId="{34D2DE6E-77B8-4CB8-BA18-4F8B98444698}">
      <dgm:prSet/>
      <dgm:spPr/>
      <dgm:t>
        <a:bodyPr/>
        <a:lstStyle/>
        <a:p>
          <a:endParaRPr lang="en-US"/>
        </a:p>
      </dgm:t>
    </dgm:pt>
    <dgm:pt modelId="{7DCCFF90-9AC4-4FE9-BDFC-54A1BBA36047}">
      <dgm:prSet/>
      <dgm:spPr/>
      <dgm:t>
        <a:bodyPr/>
        <a:lstStyle/>
        <a:p>
          <a:r>
            <a:rPr lang="de-DE" b="1" dirty="0"/>
            <a:t>Die Konsequenzen</a:t>
          </a:r>
          <a:endParaRPr lang="en-US" dirty="0"/>
        </a:p>
      </dgm:t>
    </dgm:pt>
    <dgm:pt modelId="{4F82D41C-5C3B-44BC-B52A-3AFDF54AD619}" type="parTrans" cxnId="{4B3D2190-E9F0-463E-88C0-654C23F01A75}">
      <dgm:prSet/>
      <dgm:spPr/>
      <dgm:t>
        <a:bodyPr/>
        <a:lstStyle/>
        <a:p>
          <a:endParaRPr lang="en-US"/>
        </a:p>
      </dgm:t>
    </dgm:pt>
    <dgm:pt modelId="{A706DE82-6E41-4AAA-B495-E7FEE0AFE54D}" type="sibTrans" cxnId="{4B3D2190-E9F0-463E-88C0-654C23F01A75}">
      <dgm:prSet/>
      <dgm:spPr/>
      <dgm:t>
        <a:bodyPr/>
        <a:lstStyle/>
        <a:p>
          <a:endParaRPr lang="en-US"/>
        </a:p>
      </dgm:t>
    </dgm:pt>
    <dgm:pt modelId="{4E203D40-8403-428B-89E5-9DCD75259967}">
      <dgm:prSet/>
      <dgm:spPr/>
      <dgm:t>
        <a:bodyPr/>
        <a:lstStyle/>
        <a:p>
          <a:r>
            <a:rPr lang="de-DE" b="0" i="0"/>
            <a:t>Verzweiflung und Frust in den Entwicklerteams</a:t>
          </a:r>
          <a:endParaRPr lang="en-US"/>
        </a:p>
      </dgm:t>
    </dgm:pt>
    <dgm:pt modelId="{E599D95D-BEF6-43D2-A68C-2E7850C54FC0}" type="parTrans" cxnId="{0CA366E7-1771-4BFF-82EA-E7E38C2B7E6D}">
      <dgm:prSet/>
      <dgm:spPr/>
      <dgm:t>
        <a:bodyPr/>
        <a:lstStyle/>
        <a:p>
          <a:endParaRPr lang="en-US"/>
        </a:p>
      </dgm:t>
    </dgm:pt>
    <dgm:pt modelId="{7DB67B2A-309E-4747-9910-3F40FAB1AB13}" type="sibTrans" cxnId="{0CA366E7-1771-4BFF-82EA-E7E38C2B7E6D}">
      <dgm:prSet/>
      <dgm:spPr/>
      <dgm:t>
        <a:bodyPr/>
        <a:lstStyle/>
        <a:p>
          <a:endParaRPr lang="en-US"/>
        </a:p>
      </dgm:t>
    </dgm:pt>
    <dgm:pt modelId="{CD3A7C2A-4FA0-486E-A261-CF7E0E6E3E95}">
      <dgm:prSet/>
      <dgm:spPr/>
      <dgm:t>
        <a:bodyPr/>
        <a:lstStyle/>
        <a:p>
          <a:r>
            <a:rPr lang="de-DE" b="0" i="0" dirty="0"/>
            <a:t>Verlängerte Entwicklungszeiten</a:t>
          </a:r>
          <a:endParaRPr lang="en-US" dirty="0"/>
        </a:p>
      </dgm:t>
    </dgm:pt>
    <dgm:pt modelId="{DFB88DF2-6BC0-4F52-A4CF-4091846C104C}" type="parTrans" cxnId="{BD946A64-AE6B-44EE-B64A-397991D21F78}">
      <dgm:prSet/>
      <dgm:spPr/>
      <dgm:t>
        <a:bodyPr/>
        <a:lstStyle/>
        <a:p>
          <a:endParaRPr lang="en-US"/>
        </a:p>
      </dgm:t>
    </dgm:pt>
    <dgm:pt modelId="{86B4198A-002E-4371-A08D-4F0E01820FFD}" type="sibTrans" cxnId="{BD946A64-AE6B-44EE-B64A-397991D21F78}">
      <dgm:prSet/>
      <dgm:spPr/>
      <dgm:t>
        <a:bodyPr/>
        <a:lstStyle/>
        <a:p>
          <a:endParaRPr lang="en-US"/>
        </a:p>
      </dgm:t>
    </dgm:pt>
    <dgm:pt modelId="{FB771B0D-B646-41DA-A305-12C8E8B229DA}">
      <dgm:prSet/>
      <dgm:spPr/>
      <dgm:t>
        <a:bodyPr/>
        <a:lstStyle/>
        <a:p>
          <a:r>
            <a:rPr lang="de-DE" b="1" dirty="0"/>
            <a:t>Der Ruf nach einer Lösung</a:t>
          </a:r>
          <a:endParaRPr lang="en-US" dirty="0"/>
        </a:p>
      </dgm:t>
    </dgm:pt>
    <dgm:pt modelId="{86E71F24-4A14-4A5D-B56E-D94889CEC41E}" type="parTrans" cxnId="{4FB93DF4-98DA-49F3-9ED0-644FBF92ECC1}">
      <dgm:prSet/>
      <dgm:spPr/>
      <dgm:t>
        <a:bodyPr/>
        <a:lstStyle/>
        <a:p>
          <a:endParaRPr lang="en-US"/>
        </a:p>
      </dgm:t>
    </dgm:pt>
    <dgm:pt modelId="{AF661DDF-A902-4227-A7C5-4758D39B3C02}" type="sibTrans" cxnId="{4FB93DF4-98DA-49F3-9ED0-644FBF92ECC1}">
      <dgm:prSet/>
      <dgm:spPr/>
      <dgm:t>
        <a:bodyPr/>
        <a:lstStyle/>
        <a:p>
          <a:endParaRPr lang="en-US"/>
        </a:p>
      </dgm:t>
    </dgm:pt>
    <dgm:pt modelId="{C8411AE7-1022-4043-9E5C-E8ADFD0B8315}">
      <dgm:prSet/>
      <dgm:spPr/>
      <dgm:t>
        <a:bodyPr/>
        <a:lstStyle/>
        <a:p>
          <a:r>
            <a:rPr lang="de-DE" b="0" i="0"/>
            <a:t>Die Notwendigkeit, das Chaos zu organisieren</a:t>
          </a:r>
          <a:endParaRPr lang="en-US"/>
        </a:p>
      </dgm:t>
    </dgm:pt>
    <dgm:pt modelId="{F527B164-74BF-489C-B49B-EEB54B443D46}" type="parTrans" cxnId="{8A6E5767-AC51-4AA9-88E1-AA78ECEC4901}">
      <dgm:prSet/>
      <dgm:spPr/>
      <dgm:t>
        <a:bodyPr/>
        <a:lstStyle/>
        <a:p>
          <a:endParaRPr lang="en-US"/>
        </a:p>
      </dgm:t>
    </dgm:pt>
    <dgm:pt modelId="{971172A0-CB3B-4426-B879-E0B336E078F1}" type="sibTrans" cxnId="{8A6E5767-AC51-4AA9-88E1-AA78ECEC4901}">
      <dgm:prSet/>
      <dgm:spPr/>
      <dgm:t>
        <a:bodyPr/>
        <a:lstStyle/>
        <a:p>
          <a:endParaRPr lang="en-US"/>
        </a:p>
      </dgm:t>
    </dgm:pt>
    <dgm:pt modelId="{A4877A7D-4DC0-4028-9FFA-886221156B1B}">
      <dgm:prSet/>
      <dgm:spPr/>
      <dgm:t>
        <a:bodyPr/>
        <a:lstStyle/>
        <a:p>
          <a:r>
            <a:rPr lang="de-DE" b="0" i="0"/>
            <a:t>Ein System, das Zusammenarbeit ermöglicht und die Arbeit sichert</a:t>
          </a:r>
          <a:endParaRPr lang="en-US"/>
        </a:p>
      </dgm:t>
    </dgm:pt>
    <dgm:pt modelId="{B8255BDA-9F9E-4B6A-983F-6930F838ED2D}" type="parTrans" cxnId="{681E7493-9106-48F7-AFF2-1DEA50B2A7A1}">
      <dgm:prSet/>
      <dgm:spPr/>
      <dgm:t>
        <a:bodyPr/>
        <a:lstStyle/>
        <a:p>
          <a:endParaRPr lang="en-US"/>
        </a:p>
      </dgm:t>
    </dgm:pt>
    <dgm:pt modelId="{4A443FFA-52BD-49CA-B2C3-187544EC620A}" type="sibTrans" cxnId="{681E7493-9106-48F7-AFF2-1DEA50B2A7A1}">
      <dgm:prSet/>
      <dgm:spPr/>
      <dgm:t>
        <a:bodyPr/>
        <a:lstStyle/>
        <a:p>
          <a:endParaRPr lang="en-US"/>
        </a:p>
      </dgm:t>
    </dgm:pt>
    <dgm:pt modelId="{6A8DD6F7-2A7B-4701-9658-C6270467D043}">
      <dgm:prSet/>
      <dgm:spPr/>
      <dgm:t>
        <a:bodyPr/>
        <a:lstStyle/>
        <a:p>
          <a:r>
            <a:rPr lang="de-DE" b="0" i="0" dirty="0"/>
            <a:t>Steigende Kosten</a:t>
          </a:r>
          <a:endParaRPr lang="en-US" dirty="0"/>
        </a:p>
      </dgm:t>
    </dgm:pt>
    <dgm:pt modelId="{2FD54C90-D0E8-4375-9EE5-F3BD4B55D9C4}" type="parTrans" cxnId="{97125163-45F7-4F73-9C4E-F4FD3C8D8798}">
      <dgm:prSet/>
      <dgm:spPr/>
      <dgm:t>
        <a:bodyPr/>
        <a:lstStyle/>
        <a:p>
          <a:endParaRPr lang="de-DE"/>
        </a:p>
      </dgm:t>
    </dgm:pt>
    <dgm:pt modelId="{21C6C2A7-F223-466B-A3BF-20018768832B}" type="sibTrans" cxnId="{97125163-45F7-4F73-9C4E-F4FD3C8D8798}">
      <dgm:prSet/>
      <dgm:spPr/>
      <dgm:t>
        <a:bodyPr/>
        <a:lstStyle/>
        <a:p>
          <a:endParaRPr lang="de-DE"/>
        </a:p>
      </dgm:t>
    </dgm:pt>
    <dgm:pt modelId="{61FD8E6B-DBA1-46E1-B58C-7D04C800C8A5}">
      <dgm:prSet/>
      <dgm:spPr/>
      <dgm:t>
        <a:bodyPr/>
        <a:lstStyle/>
        <a:p>
          <a:r>
            <a:rPr lang="de-DE" b="0" i="0" dirty="0"/>
            <a:t>Wachsende Fehlerzahlen</a:t>
          </a:r>
          <a:endParaRPr lang="en-US" dirty="0"/>
        </a:p>
      </dgm:t>
    </dgm:pt>
    <dgm:pt modelId="{EB603D76-A91F-4B0B-B6B0-811842A31C23}" type="parTrans" cxnId="{0183E111-1C97-4F78-B011-5DB39ACE46CC}">
      <dgm:prSet/>
      <dgm:spPr/>
      <dgm:t>
        <a:bodyPr/>
        <a:lstStyle/>
        <a:p>
          <a:endParaRPr lang="de-DE"/>
        </a:p>
      </dgm:t>
    </dgm:pt>
    <dgm:pt modelId="{E4CBD054-FB2A-46F9-BBA4-565F0015A6A8}" type="sibTrans" cxnId="{0183E111-1C97-4F78-B011-5DB39ACE46CC}">
      <dgm:prSet/>
      <dgm:spPr/>
      <dgm:t>
        <a:bodyPr/>
        <a:lstStyle/>
        <a:p>
          <a:endParaRPr lang="de-DE"/>
        </a:p>
      </dgm:t>
    </dgm:pt>
    <dgm:pt modelId="{DDBFDEA7-6C8F-42BB-8065-0D18ACF26CBC}" type="pres">
      <dgm:prSet presAssocID="{184E0175-D002-4158-92C8-1FD88062D5E9}" presName="Name0" presStyleCnt="0">
        <dgm:presLayoutVars>
          <dgm:dir/>
          <dgm:animLvl val="lvl"/>
          <dgm:resizeHandles val="exact"/>
        </dgm:presLayoutVars>
      </dgm:prSet>
      <dgm:spPr/>
    </dgm:pt>
    <dgm:pt modelId="{003FE414-C3F6-4D88-9E10-7436F2CA2EF0}" type="pres">
      <dgm:prSet presAssocID="{61B87675-E7FF-4B93-B010-5A87F5B116AA}" presName="composite" presStyleCnt="0"/>
      <dgm:spPr/>
    </dgm:pt>
    <dgm:pt modelId="{A816BEBB-767C-4FAC-BE5B-E972C23E0A5B}" type="pres">
      <dgm:prSet presAssocID="{61B87675-E7FF-4B93-B010-5A87F5B116AA}" presName="parTx" presStyleLbl="alignNode1" presStyleIdx="0" presStyleCnt="3">
        <dgm:presLayoutVars>
          <dgm:chMax val="0"/>
          <dgm:chPref val="0"/>
          <dgm:bulletEnabled val="1"/>
        </dgm:presLayoutVars>
      </dgm:prSet>
      <dgm:spPr/>
    </dgm:pt>
    <dgm:pt modelId="{E67E5392-F636-4131-8D4C-9CFBD172CC01}" type="pres">
      <dgm:prSet presAssocID="{61B87675-E7FF-4B93-B010-5A87F5B116AA}" presName="desTx" presStyleLbl="alignAccFollowNode1" presStyleIdx="0" presStyleCnt="3">
        <dgm:presLayoutVars>
          <dgm:bulletEnabled val="1"/>
        </dgm:presLayoutVars>
      </dgm:prSet>
      <dgm:spPr/>
    </dgm:pt>
    <dgm:pt modelId="{97BB79AF-B966-404D-869F-8B8EA5E3C0DD}" type="pres">
      <dgm:prSet presAssocID="{5858D362-C47D-4228-B298-26CB3DDA394C}" presName="space" presStyleCnt="0"/>
      <dgm:spPr/>
    </dgm:pt>
    <dgm:pt modelId="{02FDF3C1-220F-4551-A7C1-6A6104E1F7B3}" type="pres">
      <dgm:prSet presAssocID="{7DCCFF90-9AC4-4FE9-BDFC-54A1BBA36047}" presName="composite" presStyleCnt="0"/>
      <dgm:spPr/>
    </dgm:pt>
    <dgm:pt modelId="{55E75E24-816E-4656-B762-ACF775555BCD}" type="pres">
      <dgm:prSet presAssocID="{7DCCFF90-9AC4-4FE9-BDFC-54A1BBA36047}" presName="parTx" presStyleLbl="alignNode1" presStyleIdx="1" presStyleCnt="3">
        <dgm:presLayoutVars>
          <dgm:chMax val="0"/>
          <dgm:chPref val="0"/>
          <dgm:bulletEnabled val="1"/>
        </dgm:presLayoutVars>
      </dgm:prSet>
      <dgm:spPr/>
    </dgm:pt>
    <dgm:pt modelId="{CAC33A3F-5FE2-448A-9AED-72643334EB12}" type="pres">
      <dgm:prSet presAssocID="{7DCCFF90-9AC4-4FE9-BDFC-54A1BBA36047}" presName="desTx" presStyleLbl="alignAccFollowNode1" presStyleIdx="1" presStyleCnt="3">
        <dgm:presLayoutVars>
          <dgm:bulletEnabled val="1"/>
        </dgm:presLayoutVars>
      </dgm:prSet>
      <dgm:spPr/>
    </dgm:pt>
    <dgm:pt modelId="{FF2283E5-9EE0-474E-B05A-592190993CB6}" type="pres">
      <dgm:prSet presAssocID="{A706DE82-6E41-4AAA-B495-E7FEE0AFE54D}" presName="space" presStyleCnt="0"/>
      <dgm:spPr/>
    </dgm:pt>
    <dgm:pt modelId="{60BEE7EF-1E6C-489D-8D22-6F30F8AB9E65}" type="pres">
      <dgm:prSet presAssocID="{FB771B0D-B646-41DA-A305-12C8E8B229DA}" presName="composite" presStyleCnt="0"/>
      <dgm:spPr/>
    </dgm:pt>
    <dgm:pt modelId="{62BE6F24-05DE-4B27-9296-EDD9AD25CED5}" type="pres">
      <dgm:prSet presAssocID="{FB771B0D-B646-41DA-A305-12C8E8B229DA}" presName="parTx" presStyleLbl="alignNode1" presStyleIdx="2" presStyleCnt="3">
        <dgm:presLayoutVars>
          <dgm:chMax val="0"/>
          <dgm:chPref val="0"/>
          <dgm:bulletEnabled val="1"/>
        </dgm:presLayoutVars>
      </dgm:prSet>
      <dgm:spPr/>
    </dgm:pt>
    <dgm:pt modelId="{F8ED22EC-886A-4551-BD46-680A1D16D696}" type="pres">
      <dgm:prSet presAssocID="{FB771B0D-B646-41DA-A305-12C8E8B229DA}" presName="desTx" presStyleLbl="alignAccFollowNode1" presStyleIdx="2" presStyleCnt="3">
        <dgm:presLayoutVars>
          <dgm:bulletEnabled val="1"/>
        </dgm:presLayoutVars>
      </dgm:prSet>
      <dgm:spPr/>
    </dgm:pt>
  </dgm:ptLst>
  <dgm:cxnLst>
    <dgm:cxn modelId="{0183E111-1C97-4F78-B011-5DB39ACE46CC}" srcId="{7DCCFF90-9AC4-4FE9-BDFC-54A1BBA36047}" destId="{61FD8E6B-DBA1-46E1-B58C-7D04C800C8A5}" srcOrd="3" destOrd="0" parTransId="{EB603D76-A91F-4B0B-B6B0-811842A31C23}" sibTransId="{E4CBD054-FB2A-46F9-BBA4-565F0015A6A8}"/>
    <dgm:cxn modelId="{4EE2F829-AD8E-4575-810A-0F3E42FD8087}" type="presOf" srcId="{61FD8E6B-DBA1-46E1-B58C-7D04C800C8A5}" destId="{CAC33A3F-5FE2-448A-9AED-72643334EB12}" srcOrd="0" destOrd="3" presId="urn:microsoft.com/office/officeart/2005/8/layout/hList1"/>
    <dgm:cxn modelId="{326F342A-E3CD-455B-A3C9-A0744C8C013B}" srcId="{61B87675-E7FF-4B93-B010-5A87F5B116AA}" destId="{A657B8DF-74D4-4E0F-A039-B463BCAA515A}" srcOrd="1" destOrd="0" parTransId="{EB09615D-31EA-4341-9627-39E66193BA51}" sibTransId="{23BB7F3F-F2EE-47BA-A01F-AF2B1FF9E895}"/>
    <dgm:cxn modelId="{F3BA9E2B-FD35-420F-9EF2-31792A4BE5C8}" type="presOf" srcId="{184E0175-D002-4158-92C8-1FD88062D5E9}" destId="{DDBFDEA7-6C8F-42BB-8065-0D18ACF26CBC}" srcOrd="0" destOrd="0" presId="urn:microsoft.com/office/officeart/2005/8/layout/hList1"/>
    <dgm:cxn modelId="{D2468B36-5F96-4837-9881-2EEA20497919}" type="presOf" srcId="{CD3A7C2A-4FA0-486E-A261-CF7E0E6E3E95}" destId="{CAC33A3F-5FE2-448A-9AED-72643334EB12}" srcOrd="0" destOrd="1" presId="urn:microsoft.com/office/officeart/2005/8/layout/hList1"/>
    <dgm:cxn modelId="{97125163-45F7-4F73-9C4E-F4FD3C8D8798}" srcId="{7DCCFF90-9AC4-4FE9-BDFC-54A1BBA36047}" destId="{6A8DD6F7-2A7B-4701-9658-C6270467D043}" srcOrd="2" destOrd="0" parTransId="{2FD54C90-D0E8-4375-9EE5-F3BD4B55D9C4}" sibTransId="{21C6C2A7-F223-466B-A3BF-20018768832B}"/>
    <dgm:cxn modelId="{BD946A64-AE6B-44EE-B64A-397991D21F78}" srcId="{7DCCFF90-9AC4-4FE9-BDFC-54A1BBA36047}" destId="{CD3A7C2A-4FA0-486E-A261-CF7E0E6E3E95}" srcOrd="1" destOrd="0" parTransId="{DFB88DF2-6BC0-4F52-A4CF-4091846C104C}" sibTransId="{86B4198A-002E-4371-A08D-4F0E01820FFD}"/>
    <dgm:cxn modelId="{7581AC45-EC47-4F1D-A1DF-87C571BBBAC3}" type="presOf" srcId="{A657B8DF-74D4-4E0F-A039-B463BCAA515A}" destId="{E67E5392-F636-4131-8D4C-9CFBD172CC01}" srcOrd="0" destOrd="1" presId="urn:microsoft.com/office/officeart/2005/8/layout/hList1"/>
    <dgm:cxn modelId="{8A6E5767-AC51-4AA9-88E1-AA78ECEC4901}" srcId="{FB771B0D-B646-41DA-A305-12C8E8B229DA}" destId="{C8411AE7-1022-4043-9E5C-E8ADFD0B8315}" srcOrd="0" destOrd="0" parTransId="{F527B164-74BF-489C-B49B-EEB54B443D46}" sibTransId="{971172A0-CB3B-4426-B879-E0B336E078F1}"/>
    <dgm:cxn modelId="{34D2DE6E-77B8-4CB8-BA18-4F8B98444698}" srcId="{61B87675-E7FF-4B93-B010-5A87F5B116AA}" destId="{B29976BA-264E-489C-A152-5CB90E1B1722}" srcOrd="2" destOrd="0" parTransId="{61B0C674-0D8E-4958-A0FE-8C620D83BB1E}" sibTransId="{888278FF-8539-40DA-ABB5-1124AC057E0E}"/>
    <dgm:cxn modelId="{AF3B4D4F-2C00-431E-82F5-998F88466FBF}" type="presOf" srcId="{6A8DD6F7-2A7B-4701-9658-C6270467D043}" destId="{CAC33A3F-5FE2-448A-9AED-72643334EB12}" srcOrd="0" destOrd="2" presId="urn:microsoft.com/office/officeart/2005/8/layout/hList1"/>
    <dgm:cxn modelId="{CD8ED550-0A44-4F54-A1C5-72BA6044BD96}" type="presOf" srcId="{6B043168-0023-48CB-8BC1-3B879F98F76B}" destId="{E67E5392-F636-4131-8D4C-9CFBD172CC01}" srcOrd="0" destOrd="0" presId="urn:microsoft.com/office/officeart/2005/8/layout/hList1"/>
    <dgm:cxn modelId="{0136B753-A328-47F7-AD71-366107B4AE85}" type="presOf" srcId="{C8411AE7-1022-4043-9E5C-E8ADFD0B8315}" destId="{F8ED22EC-886A-4551-BD46-680A1D16D696}" srcOrd="0" destOrd="0" presId="urn:microsoft.com/office/officeart/2005/8/layout/hList1"/>
    <dgm:cxn modelId="{80F20354-154B-44C1-A451-C86B6DCED15C}" srcId="{61B87675-E7FF-4B93-B010-5A87F5B116AA}" destId="{6B043168-0023-48CB-8BC1-3B879F98F76B}" srcOrd="0" destOrd="0" parTransId="{8EA5318F-1522-4641-85BD-FE29E0B0B1BD}" sibTransId="{397D93F2-AC49-4D34-858E-8C8FA065A877}"/>
    <dgm:cxn modelId="{F4E88680-1BD3-4E6A-BBC5-22D326D968E5}" type="presOf" srcId="{FB771B0D-B646-41DA-A305-12C8E8B229DA}" destId="{62BE6F24-05DE-4B27-9296-EDD9AD25CED5}" srcOrd="0" destOrd="0" presId="urn:microsoft.com/office/officeart/2005/8/layout/hList1"/>
    <dgm:cxn modelId="{4B3D2190-E9F0-463E-88C0-654C23F01A75}" srcId="{184E0175-D002-4158-92C8-1FD88062D5E9}" destId="{7DCCFF90-9AC4-4FE9-BDFC-54A1BBA36047}" srcOrd="1" destOrd="0" parTransId="{4F82D41C-5C3B-44BC-B52A-3AFDF54AD619}" sibTransId="{A706DE82-6E41-4AAA-B495-E7FEE0AFE54D}"/>
    <dgm:cxn modelId="{681E7493-9106-48F7-AFF2-1DEA50B2A7A1}" srcId="{FB771B0D-B646-41DA-A305-12C8E8B229DA}" destId="{A4877A7D-4DC0-4028-9FFA-886221156B1B}" srcOrd="1" destOrd="0" parTransId="{B8255BDA-9F9E-4B6A-983F-6930F838ED2D}" sibTransId="{4A443FFA-52BD-49CA-B2C3-187544EC620A}"/>
    <dgm:cxn modelId="{D8AB3795-3305-4ACF-830F-4FF9C3465D4E}" type="presOf" srcId="{4E203D40-8403-428B-89E5-9DCD75259967}" destId="{CAC33A3F-5FE2-448A-9AED-72643334EB12}" srcOrd="0" destOrd="0" presId="urn:microsoft.com/office/officeart/2005/8/layout/hList1"/>
    <dgm:cxn modelId="{3A103CC2-7687-41D6-95D1-E4B343DFFCE5}" type="presOf" srcId="{B29976BA-264E-489C-A152-5CB90E1B1722}" destId="{E67E5392-F636-4131-8D4C-9CFBD172CC01}" srcOrd="0" destOrd="2" presId="urn:microsoft.com/office/officeart/2005/8/layout/hList1"/>
    <dgm:cxn modelId="{A46FD8D2-5549-4017-9525-B61132F27582}" type="presOf" srcId="{A4877A7D-4DC0-4028-9FFA-886221156B1B}" destId="{F8ED22EC-886A-4551-BD46-680A1D16D696}" srcOrd="0" destOrd="1" presId="urn:microsoft.com/office/officeart/2005/8/layout/hList1"/>
    <dgm:cxn modelId="{2EC29DE0-264E-4B8A-90D7-BB3EC701076D}" type="presOf" srcId="{61B87675-E7FF-4B93-B010-5A87F5B116AA}" destId="{A816BEBB-767C-4FAC-BE5B-E972C23E0A5B}" srcOrd="0" destOrd="0" presId="urn:microsoft.com/office/officeart/2005/8/layout/hList1"/>
    <dgm:cxn modelId="{A3ACA6E2-299D-43CB-9781-64074A146181}" type="presOf" srcId="{7DCCFF90-9AC4-4FE9-BDFC-54A1BBA36047}" destId="{55E75E24-816E-4656-B762-ACF775555BCD}" srcOrd="0" destOrd="0" presId="urn:microsoft.com/office/officeart/2005/8/layout/hList1"/>
    <dgm:cxn modelId="{0CA366E7-1771-4BFF-82EA-E7E38C2B7E6D}" srcId="{7DCCFF90-9AC4-4FE9-BDFC-54A1BBA36047}" destId="{4E203D40-8403-428B-89E5-9DCD75259967}" srcOrd="0" destOrd="0" parTransId="{E599D95D-BEF6-43D2-A68C-2E7850C54FC0}" sibTransId="{7DB67B2A-309E-4747-9910-3F40FAB1AB13}"/>
    <dgm:cxn modelId="{AF8870EC-1615-4DA2-ADDC-FEF8589B0393}" srcId="{184E0175-D002-4158-92C8-1FD88062D5E9}" destId="{61B87675-E7FF-4B93-B010-5A87F5B116AA}" srcOrd="0" destOrd="0" parTransId="{F9F89091-F24E-4787-B49C-35D5781927BE}" sibTransId="{5858D362-C47D-4228-B298-26CB3DDA394C}"/>
    <dgm:cxn modelId="{4FB93DF4-98DA-49F3-9ED0-644FBF92ECC1}" srcId="{184E0175-D002-4158-92C8-1FD88062D5E9}" destId="{FB771B0D-B646-41DA-A305-12C8E8B229DA}" srcOrd="2" destOrd="0" parTransId="{86E71F24-4A14-4A5D-B56E-D94889CEC41E}" sibTransId="{AF661DDF-A902-4227-A7C5-4758D39B3C02}"/>
    <dgm:cxn modelId="{FDAD9A7C-F430-475D-AC5F-47EF1EC9D034}" type="presParOf" srcId="{DDBFDEA7-6C8F-42BB-8065-0D18ACF26CBC}" destId="{003FE414-C3F6-4D88-9E10-7436F2CA2EF0}" srcOrd="0" destOrd="0" presId="urn:microsoft.com/office/officeart/2005/8/layout/hList1"/>
    <dgm:cxn modelId="{A6E75B20-B572-45DE-B6BF-548D3009371B}" type="presParOf" srcId="{003FE414-C3F6-4D88-9E10-7436F2CA2EF0}" destId="{A816BEBB-767C-4FAC-BE5B-E972C23E0A5B}" srcOrd="0" destOrd="0" presId="urn:microsoft.com/office/officeart/2005/8/layout/hList1"/>
    <dgm:cxn modelId="{8F442DDF-3A14-40E3-B75B-625E4ED9DA77}" type="presParOf" srcId="{003FE414-C3F6-4D88-9E10-7436F2CA2EF0}" destId="{E67E5392-F636-4131-8D4C-9CFBD172CC01}" srcOrd="1" destOrd="0" presId="urn:microsoft.com/office/officeart/2005/8/layout/hList1"/>
    <dgm:cxn modelId="{0889DB33-292D-4940-B80C-8E0CB4DD79BD}" type="presParOf" srcId="{DDBFDEA7-6C8F-42BB-8065-0D18ACF26CBC}" destId="{97BB79AF-B966-404D-869F-8B8EA5E3C0DD}" srcOrd="1" destOrd="0" presId="urn:microsoft.com/office/officeart/2005/8/layout/hList1"/>
    <dgm:cxn modelId="{1698805C-A267-4EE5-97B3-A7D81CE0CC7F}" type="presParOf" srcId="{DDBFDEA7-6C8F-42BB-8065-0D18ACF26CBC}" destId="{02FDF3C1-220F-4551-A7C1-6A6104E1F7B3}" srcOrd="2" destOrd="0" presId="urn:microsoft.com/office/officeart/2005/8/layout/hList1"/>
    <dgm:cxn modelId="{07040102-FBB7-4922-94CE-0959EC9A5DD0}" type="presParOf" srcId="{02FDF3C1-220F-4551-A7C1-6A6104E1F7B3}" destId="{55E75E24-816E-4656-B762-ACF775555BCD}" srcOrd="0" destOrd="0" presId="urn:microsoft.com/office/officeart/2005/8/layout/hList1"/>
    <dgm:cxn modelId="{CB25194E-CEFE-47EB-B4CE-DBDE48F7BB6A}" type="presParOf" srcId="{02FDF3C1-220F-4551-A7C1-6A6104E1F7B3}" destId="{CAC33A3F-5FE2-448A-9AED-72643334EB12}" srcOrd="1" destOrd="0" presId="urn:microsoft.com/office/officeart/2005/8/layout/hList1"/>
    <dgm:cxn modelId="{BCE03E74-ADD3-4B9B-A644-0BEF1C66D981}" type="presParOf" srcId="{DDBFDEA7-6C8F-42BB-8065-0D18ACF26CBC}" destId="{FF2283E5-9EE0-474E-B05A-592190993CB6}" srcOrd="3" destOrd="0" presId="urn:microsoft.com/office/officeart/2005/8/layout/hList1"/>
    <dgm:cxn modelId="{51584D05-0FD0-4C87-B0DC-794CF357466E}" type="presParOf" srcId="{DDBFDEA7-6C8F-42BB-8065-0D18ACF26CBC}" destId="{60BEE7EF-1E6C-489D-8D22-6F30F8AB9E65}" srcOrd="4" destOrd="0" presId="urn:microsoft.com/office/officeart/2005/8/layout/hList1"/>
    <dgm:cxn modelId="{7D0D38CC-D133-42E9-92DC-AECE32C715F9}" type="presParOf" srcId="{60BEE7EF-1E6C-489D-8D22-6F30F8AB9E65}" destId="{62BE6F24-05DE-4B27-9296-EDD9AD25CED5}" srcOrd="0" destOrd="0" presId="urn:microsoft.com/office/officeart/2005/8/layout/hList1"/>
    <dgm:cxn modelId="{3F122461-5ACB-4E47-969B-7B3D11206010}" type="presParOf" srcId="{60BEE7EF-1E6C-489D-8D22-6F30F8AB9E65}" destId="{F8ED22EC-886A-4551-BD46-680A1D16D69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0F0F24A8-150E-421D-BAFE-8DA9E282BBD2}"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7140D3C9-2F42-48D5-A45A-A7A1B50D41CD}">
      <dgm:prSet/>
      <dgm:spPr/>
      <dgm:t>
        <a:bodyPr/>
        <a:lstStyle/>
        <a:p>
          <a:r>
            <a:rPr lang="de-DE" b="0" i="0" dirty="0"/>
            <a:t>MLOps – Verbindung von ML und DevOps</a:t>
          </a:r>
          <a:r>
            <a:rPr lang="de-DE" dirty="0"/>
            <a:t>:</a:t>
          </a:r>
          <a:endParaRPr lang="en-US" dirty="0"/>
        </a:p>
      </dgm:t>
    </dgm:pt>
    <dgm:pt modelId="{2629A24C-E57A-4120-88E2-7104FC4A7180}" type="parTrans" cxnId="{4A46DAC7-2D79-4DE8-BA44-510735CACF6F}">
      <dgm:prSet/>
      <dgm:spPr/>
      <dgm:t>
        <a:bodyPr/>
        <a:lstStyle/>
        <a:p>
          <a:endParaRPr lang="en-US"/>
        </a:p>
      </dgm:t>
    </dgm:pt>
    <dgm:pt modelId="{60082F82-486F-4CAF-9A08-C79298405808}" type="sibTrans" cxnId="{4A46DAC7-2D79-4DE8-BA44-510735CACF6F}">
      <dgm:prSet/>
      <dgm:spPr/>
      <dgm:t>
        <a:bodyPr/>
        <a:lstStyle/>
        <a:p>
          <a:endParaRPr lang="en-US"/>
        </a:p>
      </dgm:t>
    </dgm:pt>
    <dgm:pt modelId="{4CF6F72B-C31C-4D4B-BB4F-93066FE9BC44}">
      <dgm:prSet/>
      <dgm:spPr/>
      <dgm:t>
        <a:bodyPr/>
        <a:lstStyle/>
        <a:p>
          <a:r>
            <a:rPr lang="de-DE" b="1" i="0"/>
            <a:t>Definition von MLOps</a:t>
          </a:r>
          <a:endParaRPr lang="en-US"/>
        </a:p>
      </dgm:t>
    </dgm:pt>
    <dgm:pt modelId="{F3138EF1-3AD6-4B65-AEC3-90F03F3FB987}" type="parTrans" cxnId="{BA0EE95B-1E5B-473E-BDA4-6D38B9873915}">
      <dgm:prSet/>
      <dgm:spPr/>
      <dgm:t>
        <a:bodyPr/>
        <a:lstStyle/>
        <a:p>
          <a:endParaRPr lang="en-US"/>
        </a:p>
      </dgm:t>
    </dgm:pt>
    <dgm:pt modelId="{8CF90699-9FE9-408F-AC1E-8DB193F24549}" type="sibTrans" cxnId="{BA0EE95B-1E5B-473E-BDA4-6D38B9873915}">
      <dgm:prSet/>
      <dgm:spPr/>
      <dgm:t>
        <a:bodyPr/>
        <a:lstStyle/>
        <a:p>
          <a:endParaRPr lang="en-US"/>
        </a:p>
      </dgm:t>
    </dgm:pt>
    <dgm:pt modelId="{C31DC8E0-58D8-4160-8ED2-E3F74720805E}">
      <dgm:prSet/>
      <dgm:spPr/>
      <dgm:t>
        <a:bodyPr/>
        <a:lstStyle/>
        <a:p>
          <a:r>
            <a:rPr lang="de-DE" b="0" i="0"/>
            <a:t>Management der Lebenszyklen von Machine Learning (ML) Modellen</a:t>
          </a:r>
          <a:endParaRPr lang="en-US"/>
        </a:p>
      </dgm:t>
    </dgm:pt>
    <dgm:pt modelId="{EFEC0178-E248-45FE-9A1B-68009A2F88BC}" type="parTrans" cxnId="{39DC83CC-DA59-4D76-A64E-23329F116025}">
      <dgm:prSet/>
      <dgm:spPr/>
      <dgm:t>
        <a:bodyPr/>
        <a:lstStyle/>
        <a:p>
          <a:endParaRPr lang="en-US"/>
        </a:p>
      </dgm:t>
    </dgm:pt>
    <dgm:pt modelId="{54593DE3-E613-428B-9647-3987A63F93F1}" type="sibTrans" cxnId="{39DC83CC-DA59-4D76-A64E-23329F116025}">
      <dgm:prSet/>
      <dgm:spPr/>
      <dgm:t>
        <a:bodyPr/>
        <a:lstStyle/>
        <a:p>
          <a:endParaRPr lang="en-US"/>
        </a:p>
      </dgm:t>
    </dgm:pt>
    <dgm:pt modelId="{57C1581A-957D-4914-BA55-3ECC6A7CF98F}">
      <dgm:prSet/>
      <dgm:spPr/>
      <dgm:t>
        <a:bodyPr/>
        <a:lstStyle/>
        <a:p>
          <a:r>
            <a:rPr lang="de-DE" b="0" i="0"/>
            <a:t>Fokussiert auf Automatisierung und Verbesserung des ML-Systemlebenszyklus</a:t>
          </a:r>
          <a:endParaRPr lang="en-US"/>
        </a:p>
      </dgm:t>
    </dgm:pt>
    <dgm:pt modelId="{6E73575D-A497-488B-A6B5-3B7508EB06CE}" type="parTrans" cxnId="{2E556355-5D7E-49D5-B6C2-5EEB0A94ECDE}">
      <dgm:prSet/>
      <dgm:spPr/>
      <dgm:t>
        <a:bodyPr/>
        <a:lstStyle/>
        <a:p>
          <a:endParaRPr lang="en-US"/>
        </a:p>
      </dgm:t>
    </dgm:pt>
    <dgm:pt modelId="{082EFAFB-10EF-4148-BB0C-6070244F6D5A}" type="sibTrans" cxnId="{2E556355-5D7E-49D5-B6C2-5EEB0A94ECDE}">
      <dgm:prSet/>
      <dgm:spPr/>
      <dgm:t>
        <a:bodyPr/>
        <a:lstStyle/>
        <a:p>
          <a:endParaRPr lang="en-US"/>
        </a:p>
      </dgm:t>
    </dgm:pt>
    <dgm:pt modelId="{2E96DD50-F4B6-4ACB-AB81-BF7B464DBF4C}">
      <dgm:prSet/>
      <dgm:spPr/>
      <dgm:t>
        <a:bodyPr/>
        <a:lstStyle/>
        <a:p>
          <a:r>
            <a:rPr lang="de-DE" b="1" i="0"/>
            <a:t>Abgrenzung zu DevOps</a:t>
          </a:r>
          <a:endParaRPr lang="en-US"/>
        </a:p>
      </dgm:t>
    </dgm:pt>
    <dgm:pt modelId="{A32DA8CE-19A8-4023-95B3-794DD49AE4DE}" type="parTrans" cxnId="{2D418AB6-F8F3-4BEE-A946-7FE02D2E0226}">
      <dgm:prSet/>
      <dgm:spPr/>
      <dgm:t>
        <a:bodyPr/>
        <a:lstStyle/>
        <a:p>
          <a:endParaRPr lang="en-US"/>
        </a:p>
      </dgm:t>
    </dgm:pt>
    <dgm:pt modelId="{4558AE4D-D182-47BF-9158-082016EB00C8}" type="sibTrans" cxnId="{2D418AB6-F8F3-4BEE-A946-7FE02D2E0226}">
      <dgm:prSet/>
      <dgm:spPr/>
      <dgm:t>
        <a:bodyPr/>
        <a:lstStyle/>
        <a:p>
          <a:endParaRPr lang="en-US"/>
        </a:p>
      </dgm:t>
    </dgm:pt>
    <dgm:pt modelId="{C4EEEB79-948C-4597-8CCC-DBAEAD3F29A1}">
      <dgm:prSet/>
      <dgm:spPr/>
      <dgm:t>
        <a:bodyPr/>
        <a:lstStyle/>
        <a:p>
          <a:r>
            <a:rPr lang="de-DE" b="0" i="0"/>
            <a:t>MLOps integriert ML mit bewährten DevOps-Praktiken</a:t>
          </a:r>
          <a:endParaRPr lang="en-US"/>
        </a:p>
      </dgm:t>
    </dgm:pt>
    <dgm:pt modelId="{B32A8F63-C0F6-43DB-96E6-21D99DC327FA}" type="parTrans" cxnId="{26CBB972-F067-44B1-8E00-3138362671ED}">
      <dgm:prSet/>
      <dgm:spPr/>
      <dgm:t>
        <a:bodyPr/>
        <a:lstStyle/>
        <a:p>
          <a:endParaRPr lang="en-US"/>
        </a:p>
      </dgm:t>
    </dgm:pt>
    <dgm:pt modelId="{9688CCFD-4B44-49DD-A324-A113DA9423E2}" type="sibTrans" cxnId="{26CBB972-F067-44B1-8E00-3138362671ED}">
      <dgm:prSet/>
      <dgm:spPr/>
      <dgm:t>
        <a:bodyPr/>
        <a:lstStyle/>
        <a:p>
          <a:endParaRPr lang="en-US"/>
        </a:p>
      </dgm:t>
    </dgm:pt>
    <dgm:pt modelId="{BCD7C70C-2153-4D86-9DF5-1ED48C52E9E9}">
      <dgm:prSet/>
      <dgm:spPr/>
      <dgm:t>
        <a:bodyPr/>
        <a:lstStyle/>
        <a:p>
          <a:r>
            <a:rPr lang="de-DE" b="0" i="0"/>
            <a:t>Spezifische Entwicklungspraktiken für ML-Projekte, basierend auf DevOps im Software-Engineering</a:t>
          </a:r>
          <a:endParaRPr lang="en-US"/>
        </a:p>
      </dgm:t>
    </dgm:pt>
    <dgm:pt modelId="{89152A1E-91C4-4BAC-8A55-B14BE4126A56}" type="parTrans" cxnId="{A06AEE40-D91E-49EA-8929-3858E91B0523}">
      <dgm:prSet/>
      <dgm:spPr/>
      <dgm:t>
        <a:bodyPr/>
        <a:lstStyle/>
        <a:p>
          <a:endParaRPr lang="en-US"/>
        </a:p>
      </dgm:t>
    </dgm:pt>
    <dgm:pt modelId="{323C3570-9E04-4303-BAE9-F42CAA8A912F}" type="sibTrans" cxnId="{A06AEE40-D91E-49EA-8929-3858E91B0523}">
      <dgm:prSet/>
      <dgm:spPr/>
      <dgm:t>
        <a:bodyPr/>
        <a:lstStyle/>
        <a:p>
          <a:endParaRPr lang="en-US"/>
        </a:p>
      </dgm:t>
    </dgm:pt>
    <dgm:pt modelId="{323E3804-5F3C-49A7-9B46-B0868272282E}">
      <dgm:prSet/>
      <dgm:spPr/>
      <dgm:t>
        <a:bodyPr/>
        <a:lstStyle/>
        <a:p>
          <a:r>
            <a:rPr lang="de-DE" b="1" i="0"/>
            <a:t>Gemeinsame Ziele von MLOps und DevOps</a:t>
          </a:r>
          <a:endParaRPr lang="en-US"/>
        </a:p>
      </dgm:t>
    </dgm:pt>
    <dgm:pt modelId="{B350068B-7E44-4FB5-A109-FCD01C97EFCC}" type="parTrans" cxnId="{190F6DFA-64D8-4901-8751-A6742C6008F7}">
      <dgm:prSet/>
      <dgm:spPr/>
      <dgm:t>
        <a:bodyPr/>
        <a:lstStyle/>
        <a:p>
          <a:endParaRPr lang="en-US"/>
        </a:p>
      </dgm:t>
    </dgm:pt>
    <dgm:pt modelId="{BE5B69B1-FD70-4971-9195-BE67AD78306C}" type="sibTrans" cxnId="{190F6DFA-64D8-4901-8751-A6742C6008F7}">
      <dgm:prSet/>
      <dgm:spPr/>
      <dgm:t>
        <a:bodyPr/>
        <a:lstStyle/>
        <a:p>
          <a:endParaRPr lang="en-US"/>
        </a:p>
      </dgm:t>
    </dgm:pt>
    <dgm:pt modelId="{A5EDB5B9-EF6D-4642-A400-A638EC08E0AF}">
      <dgm:prSet/>
      <dgm:spPr/>
      <dgm:t>
        <a:bodyPr/>
        <a:lstStyle/>
        <a:p>
          <a:r>
            <a:rPr lang="de-DE" b="0" i="0"/>
            <a:t>Beschleunigung der Release-Zyklen</a:t>
          </a:r>
          <a:endParaRPr lang="en-US"/>
        </a:p>
      </dgm:t>
    </dgm:pt>
    <dgm:pt modelId="{1451EBD6-AA54-4D19-A326-934D252B6FA2}" type="parTrans" cxnId="{0A5C9556-5270-490D-B7B8-33C20293405E}">
      <dgm:prSet/>
      <dgm:spPr/>
      <dgm:t>
        <a:bodyPr/>
        <a:lstStyle/>
        <a:p>
          <a:endParaRPr lang="en-US"/>
        </a:p>
      </dgm:t>
    </dgm:pt>
    <dgm:pt modelId="{47D3B688-2A67-4FA1-B17A-C0920AF0895C}" type="sibTrans" cxnId="{0A5C9556-5270-490D-B7B8-33C20293405E}">
      <dgm:prSet/>
      <dgm:spPr/>
      <dgm:t>
        <a:bodyPr/>
        <a:lstStyle/>
        <a:p>
          <a:endParaRPr lang="en-US"/>
        </a:p>
      </dgm:t>
    </dgm:pt>
    <dgm:pt modelId="{D5D62F06-34E0-411F-BC34-C5A7D72C802E}">
      <dgm:prSet/>
      <dgm:spPr/>
      <dgm:t>
        <a:bodyPr/>
        <a:lstStyle/>
        <a:p>
          <a:r>
            <a:rPr lang="de-DE" b="0" i="0" dirty="0"/>
            <a:t>Erhöhung der Software- und Modellqualität</a:t>
          </a:r>
          <a:endParaRPr lang="en-US" dirty="0"/>
        </a:p>
      </dgm:t>
    </dgm:pt>
    <dgm:pt modelId="{FD4377D6-90D2-4C51-A6ED-C97CCCFB7570}" type="parTrans" cxnId="{3A2458FB-E901-43B5-B2B0-1890A7869A79}">
      <dgm:prSet/>
      <dgm:spPr/>
      <dgm:t>
        <a:bodyPr/>
        <a:lstStyle/>
        <a:p>
          <a:endParaRPr lang="en-US"/>
        </a:p>
      </dgm:t>
    </dgm:pt>
    <dgm:pt modelId="{87EC10D2-5E30-42B3-B600-36816B7D7BEC}" type="sibTrans" cxnId="{3A2458FB-E901-43B5-B2B0-1890A7869A79}">
      <dgm:prSet/>
      <dgm:spPr/>
      <dgm:t>
        <a:bodyPr/>
        <a:lstStyle/>
        <a:p>
          <a:endParaRPr lang="en-US"/>
        </a:p>
      </dgm:t>
    </dgm:pt>
    <dgm:pt modelId="{3FCF8224-3268-4015-A713-622A883FB969}">
      <dgm:prSet/>
      <dgm:spPr/>
      <dgm:t>
        <a:bodyPr/>
        <a:lstStyle/>
        <a:p>
          <a:r>
            <a:rPr lang="de-DE" b="0" i="0"/>
            <a:t>Steigerung der Kundenzufriedenheit</a:t>
          </a:r>
          <a:endParaRPr lang="en-US"/>
        </a:p>
      </dgm:t>
    </dgm:pt>
    <dgm:pt modelId="{12A17993-F028-483F-AE1A-9B23A688FCFE}" type="parTrans" cxnId="{964E89B9-49DA-4BCE-9C72-6DAF7FC0DED6}">
      <dgm:prSet/>
      <dgm:spPr/>
      <dgm:t>
        <a:bodyPr/>
        <a:lstStyle/>
        <a:p>
          <a:endParaRPr lang="en-US"/>
        </a:p>
      </dgm:t>
    </dgm:pt>
    <dgm:pt modelId="{96E8911B-2FE8-406A-B6B1-CAE0D05B4458}" type="sibTrans" cxnId="{964E89B9-49DA-4BCE-9C72-6DAF7FC0DED6}">
      <dgm:prSet/>
      <dgm:spPr/>
      <dgm:t>
        <a:bodyPr/>
        <a:lstStyle/>
        <a:p>
          <a:endParaRPr lang="en-US"/>
        </a:p>
      </dgm:t>
    </dgm:pt>
    <dgm:pt modelId="{8CC3C05F-8E56-4BD0-97F1-DA4D7AFE82E3}" type="pres">
      <dgm:prSet presAssocID="{0F0F24A8-150E-421D-BAFE-8DA9E282BBD2}" presName="linear" presStyleCnt="0">
        <dgm:presLayoutVars>
          <dgm:dir/>
          <dgm:animLvl val="lvl"/>
          <dgm:resizeHandles val="exact"/>
        </dgm:presLayoutVars>
      </dgm:prSet>
      <dgm:spPr/>
    </dgm:pt>
    <dgm:pt modelId="{F6F0EAE9-5AE8-413F-8D86-6C3F8639A25E}" type="pres">
      <dgm:prSet presAssocID="{7140D3C9-2F42-48D5-A45A-A7A1B50D41CD}" presName="parentLin" presStyleCnt="0"/>
      <dgm:spPr/>
    </dgm:pt>
    <dgm:pt modelId="{ABCDC830-8218-484A-B5EC-DD563095B4CE}" type="pres">
      <dgm:prSet presAssocID="{7140D3C9-2F42-48D5-A45A-A7A1B50D41CD}" presName="parentLeftMargin" presStyleLbl="node1" presStyleIdx="0" presStyleCnt="4"/>
      <dgm:spPr/>
    </dgm:pt>
    <dgm:pt modelId="{F8F1CFB8-9515-4E1F-83DC-68DD8CA2F010}" type="pres">
      <dgm:prSet presAssocID="{7140D3C9-2F42-48D5-A45A-A7A1B50D41CD}" presName="parentText" presStyleLbl="node1" presStyleIdx="0" presStyleCnt="4">
        <dgm:presLayoutVars>
          <dgm:chMax val="0"/>
          <dgm:bulletEnabled val="1"/>
        </dgm:presLayoutVars>
      </dgm:prSet>
      <dgm:spPr/>
    </dgm:pt>
    <dgm:pt modelId="{91998B55-760C-40EB-9B6D-6DD3D55DB8B0}" type="pres">
      <dgm:prSet presAssocID="{7140D3C9-2F42-48D5-A45A-A7A1B50D41CD}" presName="negativeSpace" presStyleCnt="0"/>
      <dgm:spPr/>
    </dgm:pt>
    <dgm:pt modelId="{8DA99C81-0E13-4387-9222-A92404623226}" type="pres">
      <dgm:prSet presAssocID="{7140D3C9-2F42-48D5-A45A-A7A1B50D41CD}" presName="childText" presStyleLbl="conFgAcc1" presStyleIdx="0" presStyleCnt="4">
        <dgm:presLayoutVars>
          <dgm:bulletEnabled val="1"/>
        </dgm:presLayoutVars>
      </dgm:prSet>
      <dgm:spPr/>
    </dgm:pt>
    <dgm:pt modelId="{8FE3E1A6-515C-490F-A2BA-1FBF8E31F013}" type="pres">
      <dgm:prSet presAssocID="{60082F82-486F-4CAF-9A08-C79298405808}" presName="spaceBetweenRectangles" presStyleCnt="0"/>
      <dgm:spPr/>
    </dgm:pt>
    <dgm:pt modelId="{159F4131-F064-48B3-92FF-D8D423C5F259}" type="pres">
      <dgm:prSet presAssocID="{4CF6F72B-C31C-4D4B-BB4F-93066FE9BC44}" presName="parentLin" presStyleCnt="0"/>
      <dgm:spPr/>
    </dgm:pt>
    <dgm:pt modelId="{DE375629-7FCE-4C96-B369-4E1A3B0A3C57}" type="pres">
      <dgm:prSet presAssocID="{4CF6F72B-C31C-4D4B-BB4F-93066FE9BC44}" presName="parentLeftMargin" presStyleLbl="node1" presStyleIdx="0" presStyleCnt="4"/>
      <dgm:spPr/>
    </dgm:pt>
    <dgm:pt modelId="{344AA59D-F57A-4B54-AC80-DFEA20ADAEC4}" type="pres">
      <dgm:prSet presAssocID="{4CF6F72B-C31C-4D4B-BB4F-93066FE9BC44}" presName="parentText" presStyleLbl="node1" presStyleIdx="1" presStyleCnt="4">
        <dgm:presLayoutVars>
          <dgm:chMax val="0"/>
          <dgm:bulletEnabled val="1"/>
        </dgm:presLayoutVars>
      </dgm:prSet>
      <dgm:spPr/>
    </dgm:pt>
    <dgm:pt modelId="{DDF6E986-340F-497B-B09A-4E9F1D2CECB5}" type="pres">
      <dgm:prSet presAssocID="{4CF6F72B-C31C-4D4B-BB4F-93066FE9BC44}" presName="negativeSpace" presStyleCnt="0"/>
      <dgm:spPr/>
    </dgm:pt>
    <dgm:pt modelId="{6C3E7B3D-18C0-437E-B935-960044D6380C}" type="pres">
      <dgm:prSet presAssocID="{4CF6F72B-C31C-4D4B-BB4F-93066FE9BC44}" presName="childText" presStyleLbl="conFgAcc1" presStyleIdx="1" presStyleCnt="4">
        <dgm:presLayoutVars>
          <dgm:bulletEnabled val="1"/>
        </dgm:presLayoutVars>
      </dgm:prSet>
      <dgm:spPr/>
    </dgm:pt>
    <dgm:pt modelId="{48A54382-21FC-4236-89E7-2096C3BBF723}" type="pres">
      <dgm:prSet presAssocID="{8CF90699-9FE9-408F-AC1E-8DB193F24549}" presName="spaceBetweenRectangles" presStyleCnt="0"/>
      <dgm:spPr/>
    </dgm:pt>
    <dgm:pt modelId="{A4DD7ED7-84B2-439D-929B-F00EF3AD4CD9}" type="pres">
      <dgm:prSet presAssocID="{2E96DD50-F4B6-4ACB-AB81-BF7B464DBF4C}" presName="parentLin" presStyleCnt="0"/>
      <dgm:spPr/>
    </dgm:pt>
    <dgm:pt modelId="{8B203422-3E8B-4088-81D9-531A604FF354}" type="pres">
      <dgm:prSet presAssocID="{2E96DD50-F4B6-4ACB-AB81-BF7B464DBF4C}" presName="parentLeftMargin" presStyleLbl="node1" presStyleIdx="1" presStyleCnt="4"/>
      <dgm:spPr/>
    </dgm:pt>
    <dgm:pt modelId="{A62644D8-003B-4CE6-A5AF-BE722EAF7E23}" type="pres">
      <dgm:prSet presAssocID="{2E96DD50-F4B6-4ACB-AB81-BF7B464DBF4C}" presName="parentText" presStyleLbl="node1" presStyleIdx="2" presStyleCnt="4">
        <dgm:presLayoutVars>
          <dgm:chMax val="0"/>
          <dgm:bulletEnabled val="1"/>
        </dgm:presLayoutVars>
      </dgm:prSet>
      <dgm:spPr/>
    </dgm:pt>
    <dgm:pt modelId="{CE73BD35-FD18-4564-9C33-15496D675C5F}" type="pres">
      <dgm:prSet presAssocID="{2E96DD50-F4B6-4ACB-AB81-BF7B464DBF4C}" presName="negativeSpace" presStyleCnt="0"/>
      <dgm:spPr/>
    </dgm:pt>
    <dgm:pt modelId="{E138A0D5-E286-42AD-82F4-639E3383B19A}" type="pres">
      <dgm:prSet presAssocID="{2E96DD50-F4B6-4ACB-AB81-BF7B464DBF4C}" presName="childText" presStyleLbl="conFgAcc1" presStyleIdx="2" presStyleCnt="4">
        <dgm:presLayoutVars>
          <dgm:bulletEnabled val="1"/>
        </dgm:presLayoutVars>
      </dgm:prSet>
      <dgm:spPr/>
    </dgm:pt>
    <dgm:pt modelId="{DF6AF93C-94F5-483A-B9AE-5087AD0758CD}" type="pres">
      <dgm:prSet presAssocID="{4558AE4D-D182-47BF-9158-082016EB00C8}" presName="spaceBetweenRectangles" presStyleCnt="0"/>
      <dgm:spPr/>
    </dgm:pt>
    <dgm:pt modelId="{465B106F-8D79-4605-BE82-E4B0736CF621}" type="pres">
      <dgm:prSet presAssocID="{323E3804-5F3C-49A7-9B46-B0868272282E}" presName="parentLin" presStyleCnt="0"/>
      <dgm:spPr/>
    </dgm:pt>
    <dgm:pt modelId="{6DB1B988-008E-43AC-B0F8-0CA355F7F5DB}" type="pres">
      <dgm:prSet presAssocID="{323E3804-5F3C-49A7-9B46-B0868272282E}" presName="parentLeftMargin" presStyleLbl="node1" presStyleIdx="2" presStyleCnt="4"/>
      <dgm:spPr/>
    </dgm:pt>
    <dgm:pt modelId="{9812864C-B438-4D9D-8D8B-26D8EBDD637D}" type="pres">
      <dgm:prSet presAssocID="{323E3804-5F3C-49A7-9B46-B0868272282E}" presName="parentText" presStyleLbl="node1" presStyleIdx="3" presStyleCnt="4">
        <dgm:presLayoutVars>
          <dgm:chMax val="0"/>
          <dgm:bulletEnabled val="1"/>
        </dgm:presLayoutVars>
      </dgm:prSet>
      <dgm:spPr/>
    </dgm:pt>
    <dgm:pt modelId="{514C3676-C54A-4717-B225-DCC6D17E563F}" type="pres">
      <dgm:prSet presAssocID="{323E3804-5F3C-49A7-9B46-B0868272282E}" presName="negativeSpace" presStyleCnt="0"/>
      <dgm:spPr/>
    </dgm:pt>
    <dgm:pt modelId="{B18CC6A8-00E4-426A-9FE7-6C2B81419AF4}" type="pres">
      <dgm:prSet presAssocID="{323E3804-5F3C-49A7-9B46-B0868272282E}" presName="childText" presStyleLbl="conFgAcc1" presStyleIdx="3" presStyleCnt="4">
        <dgm:presLayoutVars>
          <dgm:bulletEnabled val="1"/>
        </dgm:presLayoutVars>
      </dgm:prSet>
      <dgm:spPr/>
    </dgm:pt>
  </dgm:ptLst>
  <dgm:cxnLst>
    <dgm:cxn modelId="{54EAAE0E-106D-4214-9D9D-2A6950F59281}" type="presOf" srcId="{2E96DD50-F4B6-4ACB-AB81-BF7B464DBF4C}" destId="{8B203422-3E8B-4088-81D9-531A604FF354}" srcOrd="0" destOrd="0" presId="urn:microsoft.com/office/officeart/2005/8/layout/list1"/>
    <dgm:cxn modelId="{AB51021F-EE84-43F7-9B7A-4D64D544B7FD}" type="presOf" srcId="{4CF6F72B-C31C-4D4B-BB4F-93066FE9BC44}" destId="{344AA59D-F57A-4B54-AC80-DFEA20ADAEC4}" srcOrd="1" destOrd="0" presId="urn:microsoft.com/office/officeart/2005/8/layout/list1"/>
    <dgm:cxn modelId="{A06AEE40-D91E-49EA-8929-3858E91B0523}" srcId="{2E96DD50-F4B6-4ACB-AB81-BF7B464DBF4C}" destId="{BCD7C70C-2153-4D86-9DF5-1ED48C52E9E9}" srcOrd="1" destOrd="0" parTransId="{89152A1E-91C4-4BAC-8A55-B14BE4126A56}" sibTransId="{323C3570-9E04-4303-BAE9-F42CAA8A912F}"/>
    <dgm:cxn modelId="{BA0EE95B-1E5B-473E-BDA4-6D38B9873915}" srcId="{0F0F24A8-150E-421D-BAFE-8DA9E282BBD2}" destId="{4CF6F72B-C31C-4D4B-BB4F-93066FE9BC44}" srcOrd="1" destOrd="0" parTransId="{F3138EF1-3AD6-4B65-AEC3-90F03F3FB987}" sibTransId="{8CF90699-9FE9-408F-AC1E-8DB193F24549}"/>
    <dgm:cxn modelId="{3C6FE366-F793-4BA3-B42C-E23CB1E74FB8}" type="presOf" srcId="{323E3804-5F3C-49A7-9B46-B0868272282E}" destId="{9812864C-B438-4D9D-8D8B-26D8EBDD637D}" srcOrd="1" destOrd="0" presId="urn:microsoft.com/office/officeart/2005/8/layout/list1"/>
    <dgm:cxn modelId="{D7A5E24E-BC3B-41D0-9F20-BCFAC7620917}" type="presOf" srcId="{BCD7C70C-2153-4D86-9DF5-1ED48C52E9E9}" destId="{E138A0D5-E286-42AD-82F4-639E3383B19A}" srcOrd="0" destOrd="1" presId="urn:microsoft.com/office/officeart/2005/8/layout/list1"/>
    <dgm:cxn modelId="{26CBB972-F067-44B1-8E00-3138362671ED}" srcId="{2E96DD50-F4B6-4ACB-AB81-BF7B464DBF4C}" destId="{C4EEEB79-948C-4597-8CCC-DBAEAD3F29A1}" srcOrd="0" destOrd="0" parTransId="{B32A8F63-C0F6-43DB-96E6-21D99DC327FA}" sibTransId="{9688CCFD-4B44-49DD-A324-A113DA9423E2}"/>
    <dgm:cxn modelId="{2E556355-5D7E-49D5-B6C2-5EEB0A94ECDE}" srcId="{4CF6F72B-C31C-4D4B-BB4F-93066FE9BC44}" destId="{57C1581A-957D-4914-BA55-3ECC6A7CF98F}" srcOrd="1" destOrd="0" parTransId="{6E73575D-A497-488B-A6B5-3B7508EB06CE}" sibTransId="{082EFAFB-10EF-4148-BB0C-6070244F6D5A}"/>
    <dgm:cxn modelId="{0A5C9556-5270-490D-B7B8-33C20293405E}" srcId="{323E3804-5F3C-49A7-9B46-B0868272282E}" destId="{A5EDB5B9-EF6D-4642-A400-A638EC08E0AF}" srcOrd="0" destOrd="0" parTransId="{1451EBD6-AA54-4D19-A326-934D252B6FA2}" sibTransId="{47D3B688-2A67-4FA1-B17A-C0920AF0895C}"/>
    <dgm:cxn modelId="{FCFF0486-A328-42E5-AB36-3E049D87CCE1}" type="presOf" srcId="{7140D3C9-2F42-48D5-A45A-A7A1B50D41CD}" destId="{ABCDC830-8218-484A-B5EC-DD563095B4CE}" srcOrd="0" destOrd="0" presId="urn:microsoft.com/office/officeart/2005/8/layout/list1"/>
    <dgm:cxn modelId="{4F933C92-7668-46A7-99AF-7D0694E62414}" type="presOf" srcId="{57C1581A-957D-4914-BA55-3ECC6A7CF98F}" destId="{6C3E7B3D-18C0-437E-B935-960044D6380C}" srcOrd="0" destOrd="1" presId="urn:microsoft.com/office/officeart/2005/8/layout/list1"/>
    <dgm:cxn modelId="{E0637EA0-0868-40DB-A0D9-243C2BAF0AFC}" type="presOf" srcId="{7140D3C9-2F42-48D5-A45A-A7A1B50D41CD}" destId="{F8F1CFB8-9515-4E1F-83DC-68DD8CA2F010}" srcOrd="1" destOrd="0" presId="urn:microsoft.com/office/officeart/2005/8/layout/list1"/>
    <dgm:cxn modelId="{A4F421A5-E07C-4AEA-AF7E-8F9C404EF933}" type="presOf" srcId="{0F0F24A8-150E-421D-BAFE-8DA9E282BBD2}" destId="{8CC3C05F-8E56-4BD0-97F1-DA4D7AFE82E3}" srcOrd="0" destOrd="0" presId="urn:microsoft.com/office/officeart/2005/8/layout/list1"/>
    <dgm:cxn modelId="{CA8FF7B2-7255-4510-BE47-5E63636D21F7}" type="presOf" srcId="{C4EEEB79-948C-4597-8CCC-DBAEAD3F29A1}" destId="{E138A0D5-E286-42AD-82F4-639E3383B19A}" srcOrd="0" destOrd="0" presId="urn:microsoft.com/office/officeart/2005/8/layout/list1"/>
    <dgm:cxn modelId="{2D418AB6-F8F3-4BEE-A946-7FE02D2E0226}" srcId="{0F0F24A8-150E-421D-BAFE-8DA9E282BBD2}" destId="{2E96DD50-F4B6-4ACB-AB81-BF7B464DBF4C}" srcOrd="2" destOrd="0" parTransId="{A32DA8CE-19A8-4023-95B3-794DD49AE4DE}" sibTransId="{4558AE4D-D182-47BF-9158-082016EB00C8}"/>
    <dgm:cxn modelId="{964E89B9-49DA-4BCE-9C72-6DAF7FC0DED6}" srcId="{323E3804-5F3C-49A7-9B46-B0868272282E}" destId="{3FCF8224-3268-4015-A713-622A883FB969}" srcOrd="2" destOrd="0" parTransId="{12A17993-F028-483F-AE1A-9B23A688FCFE}" sibTransId="{96E8911B-2FE8-406A-B6B1-CAE0D05B4458}"/>
    <dgm:cxn modelId="{E72315C0-E938-49BE-8031-D84AECF49C40}" type="presOf" srcId="{A5EDB5B9-EF6D-4642-A400-A638EC08E0AF}" destId="{B18CC6A8-00E4-426A-9FE7-6C2B81419AF4}" srcOrd="0" destOrd="0" presId="urn:microsoft.com/office/officeart/2005/8/layout/list1"/>
    <dgm:cxn modelId="{E54853C4-DD5D-43E9-AEE5-52B7554399EE}" type="presOf" srcId="{D5D62F06-34E0-411F-BC34-C5A7D72C802E}" destId="{B18CC6A8-00E4-426A-9FE7-6C2B81419AF4}" srcOrd="0" destOrd="1" presId="urn:microsoft.com/office/officeart/2005/8/layout/list1"/>
    <dgm:cxn modelId="{4A46DAC7-2D79-4DE8-BA44-510735CACF6F}" srcId="{0F0F24A8-150E-421D-BAFE-8DA9E282BBD2}" destId="{7140D3C9-2F42-48D5-A45A-A7A1B50D41CD}" srcOrd="0" destOrd="0" parTransId="{2629A24C-E57A-4120-88E2-7104FC4A7180}" sibTransId="{60082F82-486F-4CAF-9A08-C79298405808}"/>
    <dgm:cxn modelId="{39DC83CC-DA59-4D76-A64E-23329F116025}" srcId="{4CF6F72B-C31C-4D4B-BB4F-93066FE9BC44}" destId="{C31DC8E0-58D8-4160-8ED2-E3F74720805E}" srcOrd="0" destOrd="0" parTransId="{EFEC0178-E248-45FE-9A1B-68009A2F88BC}" sibTransId="{54593DE3-E613-428B-9647-3987A63F93F1}"/>
    <dgm:cxn modelId="{F70FA2CF-2C18-4FBA-B134-5F9EECAF8F02}" type="presOf" srcId="{2E96DD50-F4B6-4ACB-AB81-BF7B464DBF4C}" destId="{A62644D8-003B-4CE6-A5AF-BE722EAF7E23}" srcOrd="1" destOrd="0" presId="urn:microsoft.com/office/officeart/2005/8/layout/list1"/>
    <dgm:cxn modelId="{B6CA60D0-A0EB-4CA7-A1AD-714BAED80347}" type="presOf" srcId="{4CF6F72B-C31C-4D4B-BB4F-93066FE9BC44}" destId="{DE375629-7FCE-4C96-B369-4E1A3B0A3C57}" srcOrd="0" destOrd="0" presId="urn:microsoft.com/office/officeart/2005/8/layout/list1"/>
    <dgm:cxn modelId="{480D80D8-6E0C-4EC0-920F-F2372ABB97EE}" type="presOf" srcId="{3FCF8224-3268-4015-A713-622A883FB969}" destId="{B18CC6A8-00E4-426A-9FE7-6C2B81419AF4}" srcOrd="0" destOrd="2" presId="urn:microsoft.com/office/officeart/2005/8/layout/list1"/>
    <dgm:cxn modelId="{C8257ADF-0BB7-4F38-9260-21A747CAA907}" type="presOf" srcId="{323E3804-5F3C-49A7-9B46-B0868272282E}" destId="{6DB1B988-008E-43AC-B0F8-0CA355F7F5DB}" srcOrd="0" destOrd="0" presId="urn:microsoft.com/office/officeart/2005/8/layout/list1"/>
    <dgm:cxn modelId="{190F6DFA-64D8-4901-8751-A6742C6008F7}" srcId="{0F0F24A8-150E-421D-BAFE-8DA9E282BBD2}" destId="{323E3804-5F3C-49A7-9B46-B0868272282E}" srcOrd="3" destOrd="0" parTransId="{B350068B-7E44-4FB5-A109-FCD01C97EFCC}" sibTransId="{BE5B69B1-FD70-4971-9195-BE67AD78306C}"/>
    <dgm:cxn modelId="{3A2458FB-E901-43B5-B2B0-1890A7869A79}" srcId="{323E3804-5F3C-49A7-9B46-B0868272282E}" destId="{D5D62F06-34E0-411F-BC34-C5A7D72C802E}" srcOrd="1" destOrd="0" parTransId="{FD4377D6-90D2-4C51-A6ED-C97CCCFB7570}" sibTransId="{87EC10D2-5E30-42B3-B600-36816B7D7BEC}"/>
    <dgm:cxn modelId="{C1F8B9FF-8A0D-4400-BA7F-F7AD1107EA91}" type="presOf" srcId="{C31DC8E0-58D8-4160-8ED2-E3F74720805E}" destId="{6C3E7B3D-18C0-437E-B935-960044D6380C}" srcOrd="0" destOrd="0" presId="urn:microsoft.com/office/officeart/2005/8/layout/list1"/>
    <dgm:cxn modelId="{3FA56DD1-75A4-402B-B96B-44EA7A0BBD99}" type="presParOf" srcId="{8CC3C05F-8E56-4BD0-97F1-DA4D7AFE82E3}" destId="{F6F0EAE9-5AE8-413F-8D86-6C3F8639A25E}" srcOrd="0" destOrd="0" presId="urn:microsoft.com/office/officeart/2005/8/layout/list1"/>
    <dgm:cxn modelId="{52D067F4-CBF4-4C1A-9BA6-F27344986F15}" type="presParOf" srcId="{F6F0EAE9-5AE8-413F-8D86-6C3F8639A25E}" destId="{ABCDC830-8218-484A-B5EC-DD563095B4CE}" srcOrd="0" destOrd="0" presId="urn:microsoft.com/office/officeart/2005/8/layout/list1"/>
    <dgm:cxn modelId="{6FB02EE0-7289-47C3-BE77-60B7FA9932C9}" type="presParOf" srcId="{F6F0EAE9-5AE8-413F-8D86-6C3F8639A25E}" destId="{F8F1CFB8-9515-4E1F-83DC-68DD8CA2F010}" srcOrd="1" destOrd="0" presId="urn:microsoft.com/office/officeart/2005/8/layout/list1"/>
    <dgm:cxn modelId="{AB9B925D-C7C5-49EE-9F5B-F1FFF87B1411}" type="presParOf" srcId="{8CC3C05F-8E56-4BD0-97F1-DA4D7AFE82E3}" destId="{91998B55-760C-40EB-9B6D-6DD3D55DB8B0}" srcOrd="1" destOrd="0" presId="urn:microsoft.com/office/officeart/2005/8/layout/list1"/>
    <dgm:cxn modelId="{D31DC691-A3D9-4DE9-8BD2-AD477DF94FAB}" type="presParOf" srcId="{8CC3C05F-8E56-4BD0-97F1-DA4D7AFE82E3}" destId="{8DA99C81-0E13-4387-9222-A92404623226}" srcOrd="2" destOrd="0" presId="urn:microsoft.com/office/officeart/2005/8/layout/list1"/>
    <dgm:cxn modelId="{46633449-BE03-4177-8FFE-86A474244AA3}" type="presParOf" srcId="{8CC3C05F-8E56-4BD0-97F1-DA4D7AFE82E3}" destId="{8FE3E1A6-515C-490F-A2BA-1FBF8E31F013}" srcOrd="3" destOrd="0" presId="urn:microsoft.com/office/officeart/2005/8/layout/list1"/>
    <dgm:cxn modelId="{1CAC2466-C63D-4FC7-B263-EC2C95993A4C}" type="presParOf" srcId="{8CC3C05F-8E56-4BD0-97F1-DA4D7AFE82E3}" destId="{159F4131-F064-48B3-92FF-D8D423C5F259}" srcOrd="4" destOrd="0" presId="urn:microsoft.com/office/officeart/2005/8/layout/list1"/>
    <dgm:cxn modelId="{EF76114B-4097-4E30-8785-0FEB84CB6ECF}" type="presParOf" srcId="{159F4131-F064-48B3-92FF-D8D423C5F259}" destId="{DE375629-7FCE-4C96-B369-4E1A3B0A3C57}" srcOrd="0" destOrd="0" presId="urn:microsoft.com/office/officeart/2005/8/layout/list1"/>
    <dgm:cxn modelId="{7E52F2AA-3EDE-4744-8DEA-109F305362A8}" type="presParOf" srcId="{159F4131-F064-48B3-92FF-D8D423C5F259}" destId="{344AA59D-F57A-4B54-AC80-DFEA20ADAEC4}" srcOrd="1" destOrd="0" presId="urn:microsoft.com/office/officeart/2005/8/layout/list1"/>
    <dgm:cxn modelId="{3D35D816-8475-4BC8-BBD9-4080F658F21F}" type="presParOf" srcId="{8CC3C05F-8E56-4BD0-97F1-DA4D7AFE82E3}" destId="{DDF6E986-340F-497B-B09A-4E9F1D2CECB5}" srcOrd="5" destOrd="0" presId="urn:microsoft.com/office/officeart/2005/8/layout/list1"/>
    <dgm:cxn modelId="{452758E7-2936-4406-90D6-AD0B9C3E1D99}" type="presParOf" srcId="{8CC3C05F-8E56-4BD0-97F1-DA4D7AFE82E3}" destId="{6C3E7B3D-18C0-437E-B935-960044D6380C}" srcOrd="6" destOrd="0" presId="urn:microsoft.com/office/officeart/2005/8/layout/list1"/>
    <dgm:cxn modelId="{D0B40057-DDC3-4CCB-A2A2-7BE994C29EB4}" type="presParOf" srcId="{8CC3C05F-8E56-4BD0-97F1-DA4D7AFE82E3}" destId="{48A54382-21FC-4236-89E7-2096C3BBF723}" srcOrd="7" destOrd="0" presId="urn:microsoft.com/office/officeart/2005/8/layout/list1"/>
    <dgm:cxn modelId="{44C2322A-1587-409F-ADEA-011B7148BDA8}" type="presParOf" srcId="{8CC3C05F-8E56-4BD0-97F1-DA4D7AFE82E3}" destId="{A4DD7ED7-84B2-439D-929B-F00EF3AD4CD9}" srcOrd="8" destOrd="0" presId="urn:microsoft.com/office/officeart/2005/8/layout/list1"/>
    <dgm:cxn modelId="{6DAA8844-8B61-4469-847D-3447C0EE6600}" type="presParOf" srcId="{A4DD7ED7-84B2-439D-929B-F00EF3AD4CD9}" destId="{8B203422-3E8B-4088-81D9-531A604FF354}" srcOrd="0" destOrd="0" presId="urn:microsoft.com/office/officeart/2005/8/layout/list1"/>
    <dgm:cxn modelId="{D481CF90-E245-45CA-B84C-8AF635BB0F0B}" type="presParOf" srcId="{A4DD7ED7-84B2-439D-929B-F00EF3AD4CD9}" destId="{A62644D8-003B-4CE6-A5AF-BE722EAF7E23}" srcOrd="1" destOrd="0" presId="urn:microsoft.com/office/officeart/2005/8/layout/list1"/>
    <dgm:cxn modelId="{80A67AE8-7948-4AB3-81D8-DCDD8F3FE348}" type="presParOf" srcId="{8CC3C05F-8E56-4BD0-97F1-DA4D7AFE82E3}" destId="{CE73BD35-FD18-4564-9C33-15496D675C5F}" srcOrd="9" destOrd="0" presId="urn:microsoft.com/office/officeart/2005/8/layout/list1"/>
    <dgm:cxn modelId="{31CECF9D-2D81-4279-8F2C-6EB0BA9A0619}" type="presParOf" srcId="{8CC3C05F-8E56-4BD0-97F1-DA4D7AFE82E3}" destId="{E138A0D5-E286-42AD-82F4-639E3383B19A}" srcOrd="10" destOrd="0" presId="urn:microsoft.com/office/officeart/2005/8/layout/list1"/>
    <dgm:cxn modelId="{9250161D-562F-4D66-B7B5-17B6159173C2}" type="presParOf" srcId="{8CC3C05F-8E56-4BD0-97F1-DA4D7AFE82E3}" destId="{DF6AF93C-94F5-483A-B9AE-5087AD0758CD}" srcOrd="11" destOrd="0" presId="urn:microsoft.com/office/officeart/2005/8/layout/list1"/>
    <dgm:cxn modelId="{928B5EE7-6AFC-476B-A047-38F84B05FC94}" type="presParOf" srcId="{8CC3C05F-8E56-4BD0-97F1-DA4D7AFE82E3}" destId="{465B106F-8D79-4605-BE82-E4B0736CF621}" srcOrd="12" destOrd="0" presId="urn:microsoft.com/office/officeart/2005/8/layout/list1"/>
    <dgm:cxn modelId="{592C8B56-F491-4659-8197-EF1B6403B778}" type="presParOf" srcId="{465B106F-8D79-4605-BE82-E4B0736CF621}" destId="{6DB1B988-008E-43AC-B0F8-0CA355F7F5DB}" srcOrd="0" destOrd="0" presId="urn:microsoft.com/office/officeart/2005/8/layout/list1"/>
    <dgm:cxn modelId="{FF6FE5F1-C445-459F-BA2A-DE237E16B0B7}" type="presParOf" srcId="{465B106F-8D79-4605-BE82-E4B0736CF621}" destId="{9812864C-B438-4D9D-8D8B-26D8EBDD637D}" srcOrd="1" destOrd="0" presId="urn:microsoft.com/office/officeart/2005/8/layout/list1"/>
    <dgm:cxn modelId="{04D99CF7-8367-4196-A452-6C5FCA2368EF}" type="presParOf" srcId="{8CC3C05F-8E56-4BD0-97F1-DA4D7AFE82E3}" destId="{514C3676-C54A-4717-B225-DCC6D17E563F}" srcOrd="13" destOrd="0" presId="urn:microsoft.com/office/officeart/2005/8/layout/list1"/>
    <dgm:cxn modelId="{85E942EE-D224-458B-935A-2EAE99766B43}" type="presParOf" srcId="{8CC3C05F-8E56-4BD0-97F1-DA4D7AFE82E3}" destId="{B18CC6A8-00E4-426A-9FE7-6C2B81419AF4}"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5B5F8650-1D2D-4A4D-9BD9-4D9EEC067055}"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437F3E2D-14FA-407C-BDBA-CC404F95F4CB}">
      <dgm:prSet/>
      <dgm:spPr/>
      <dgm:t>
        <a:bodyPr/>
        <a:lstStyle/>
        <a:p>
          <a:r>
            <a:rPr lang="de-DE"/>
            <a:t>Bedeutung von MLOps:</a:t>
          </a:r>
          <a:endParaRPr lang="en-US"/>
        </a:p>
      </dgm:t>
    </dgm:pt>
    <dgm:pt modelId="{7004461B-5576-499B-97D1-CA06E19D66B7}" type="parTrans" cxnId="{DC3363A8-E686-4456-9B5F-80B7C2C9D751}">
      <dgm:prSet/>
      <dgm:spPr/>
      <dgm:t>
        <a:bodyPr/>
        <a:lstStyle/>
        <a:p>
          <a:endParaRPr lang="en-US"/>
        </a:p>
      </dgm:t>
    </dgm:pt>
    <dgm:pt modelId="{956CB950-3B1D-42F1-AB05-7ACCD7D867B4}" type="sibTrans" cxnId="{DC3363A8-E686-4456-9B5F-80B7C2C9D751}">
      <dgm:prSet/>
      <dgm:spPr/>
      <dgm:t>
        <a:bodyPr/>
        <a:lstStyle/>
        <a:p>
          <a:endParaRPr lang="en-US"/>
        </a:p>
      </dgm:t>
    </dgm:pt>
    <dgm:pt modelId="{DA0570EF-C4CD-4F20-A9A1-086E551E4DC9}">
      <dgm:prSet/>
      <dgm:spPr/>
      <dgm:t>
        <a:bodyPr/>
        <a:lstStyle/>
        <a:p>
          <a:r>
            <a:rPr lang="de-DE" b="1" i="0" dirty="0"/>
            <a:t>Verbesserung der Zusammenarbeit:</a:t>
          </a:r>
          <a:endParaRPr lang="en-US" dirty="0"/>
        </a:p>
      </dgm:t>
    </dgm:pt>
    <dgm:pt modelId="{ED801AD2-D828-4ABE-99C0-1B343F8301B7}" type="parTrans" cxnId="{AFF73F03-06DF-4B0C-9D76-0C3A1EB5E48A}">
      <dgm:prSet/>
      <dgm:spPr/>
      <dgm:t>
        <a:bodyPr/>
        <a:lstStyle/>
        <a:p>
          <a:endParaRPr lang="en-US"/>
        </a:p>
      </dgm:t>
    </dgm:pt>
    <dgm:pt modelId="{5EBC525F-10F8-4707-AA18-7630542BB1D8}" type="sibTrans" cxnId="{AFF73F03-06DF-4B0C-9D76-0C3A1EB5E48A}">
      <dgm:prSet/>
      <dgm:spPr/>
      <dgm:t>
        <a:bodyPr/>
        <a:lstStyle/>
        <a:p>
          <a:endParaRPr lang="en-US"/>
        </a:p>
      </dgm:t>
    </dgm:pt>
    <dgm:pt modelId="{2B0D6E3A-5F58-40AC-9635-CC7FFA1488FA}">
      <dgm:prSet/>
      <dgm:spPr/>
      <dgm:t>
        <a:bodyPr/>
        <a:lstStyle/>
        <a:p>
          <a:r>
            <a:rPr lang="de-DE" b="0" i="0" dirty="0"/>
            <a:t>MLOps fördert die Zusammenarbeit zwischen Data </a:t>
          </a:r>
          <a:r>
            <a:rPr lang="de-DE" b="0" i="0" dirty="0" err="1"/>
            <a:t>Scientists</a:t>
          </a:r>
          <a:r>
            <a:rPr lang="de-DE" b="0" i="0" dirty="0"/>
            <a:t>, Entwicklern und IT-Experten, um die Entwicklung und den Einsatz von ML-Modellen zu optimieren und zu beschleunigen.</a:t>
          </a:r>
          <a:endParaRPr lang="en-US" dirty="0"/>
        </a:p>
      </dgm:t>
    </dgm:pt>
    <dgm:pt modelId="{A4A4ECF4-1175-4F52-9449-4A60B69D54ED}" type="parTrans" cxnId="{B9E3087A-372E-4F1D-BA4E-621540170B87}">
      <dgm:prSet/>
      <dgm:spPr/>
      <dgm:t>
        <a:bodyPr/>
        <a:lstStyle/>
        <a:p>
          <a:endParaRPr lang="en-US"/>
        </a:p>
      </dgm:t>
    </dgm:pt>
    <dgm:pt modelId="{F8E3786D-0D3F-4BA1-9AB8-213372C098A2}" type="sibTrans" cxnId="{B9E3087A-372E-4F1D-BA4E-621540170B87}">
      <dgm:prSet/>
      <dgm:spPr/>
      <dgm:t>
        <a:bodyPr/>
        <a:lstStyle/>
        <a:p>
          <a:endParaRPr lang="en-US"/>
        </a:p>
      </dgm:t>
    </dgm:pt>
    <dgm:pt modelId="{C40E9A01-68A6-4E89-93E9-89A6B169DAFF}">
      <dgm:prSet/>
      <dgm:spPr/>
      <dgm:t>
        <a:bodyPr/>
        <a:lstStyle/>
        <a:p>
          <a:r>
            <a:rPr lang="de-DE" b="1" i="0"/>
            <a:t>Sicherstellung der Modellqualität:</a:t>
          </a:r>
          <a:endParaRPr lang="en-US"/>
        </a:p>
      </dgm:t>
    </dgm:pt>
    <dgm:pt modelId="{90970C14-4029-47C9-B693-B40300C15D8E}" type="parTrans" cxnId="{AC2860FA-DF12-4A79-83E8-E5A628C6CD27}">
      <dgm:prSet/>
      <dgm:spPr/>
      <dgm:t>
        <a:bodyPr/>
        <a:lstStyle/>
        <a:p>
          <a:endParaRPr lang="en-US"/>
        </a:p>
      </dgm:t>
    </dgm:pt>
    <dgm:pt modelId="{4E228306-905D-4BED-90D1-972E3EA292A1}" type="sibTrans" cxnId="{AC2860FA-DF12-4A79-83E8-E5A628C6CD27}">
      <dgm:prSet/>
      <dgm:spPr/>
      <dgm:t>
        <a:bodyPr/>
        <a:lstStyle/>
        <a:p>
          <a:endParaRPr lang="en-US"/>
        </a:p>
      </dgm:t>
    </dgm:pt>
    <dgm:pt modelId="{84709329-8C53-465F-A781-A0B5DD7E1A83}">
      <dgm:prSet/>
      <dgm:spPr/>
      <dgm:t>
        <a:bodyPr/>
        <a:lstStyle/>
        <a:p>
          <a:r>
            <a:rPr lang="de-DE" b="0" i="0"/>
            <a:t>Durch kontinuierliches Monitoring und Testing werden die Genauigkeit und Zuverlässigkeit von Modellen gewährleistet.</a:t>
          </a:r>
          <a:endParaRPr lang="en-US"/>
        </a:p>
      </dgm:t>
    </dgm:pt>
    <dgm:pt modelId="{459F2ADF-2CB3-4E6C-9E26-5315FB072D89}" type="parTrans" cxnId="{40BE61D0-1AD4-45FF-B2F2-DB254FB92418}">
      <dgm:prSet/>
      <dgm:spPr/>
      <dgm:t>
        <a:bodyPr/>
        <a:lstStyle/>
        <a:p>
          <a:endParaRPr lang="en-US"/>
        </a:p>
      </dgm:t>
    </dgm:pt>
    <dgm:pt modelId="{20631377-5740-4657-8B1B-EB430518DADA}" type="sibTrans" cxnId="{40BE61D0-1AD4-45FF-B2F2-DB254FB92418}">
      <dgm:prSet/>
      <dgm:spPr/>
      <dgm:t>
        <a:bodyPr/>
        <a:lstStyle/>
        <a:p>
          <a:endParaRPr lang="en-US"/>
        </a:p>
      </dgm:t>
    </dgm:pt>
    <dgm:pt modelId="{ED6FB662-EEB1-4C33-8267-6BC95BC09E34}">
      <dgm:prSet/>
      <dgm:spPr/>
      <dgm:t>
        <a:bodyPr/>
        <a:lstStyle/>
        <a:p>
          <a:r>
            <a:rPr lang="de-DE" b="1" i="0"/>
            <a:t>Beschleunigung der Markteinführung:</a:t>
          </a:r>
          <a:endParaRPr lang="en-US"/>
        </a:p>
      </dgm:t>
    </dgm:pt>
    <dgm:pt modelId="{22854E35-81E2-416C-BD88-48817585D1E5}" type="parTrans" cxnId="{FBC52557-A9D3-4F9D-A7CC-F41578B48F6B}">
      <dgm:prSet/>
      <dgm:spPr/>
      <dgm:t>
        <a:bodyPr/>
        <a:lstStyle/>
        <a:p>
          <a:endParaRPr lang="en-US"/>
        </a:p>
      </dgm:t>
    </dgm:pt>
    <dgm:pt modelId="{D4EE6EA0-61A5-4333-BBC7-992CA6626BF0}" type="sibTrans" cxnId="{FBC52557-A9D3-4F9D-A7CC-F41578B48F6B}">
      <dgm:prSet/>
      <dgm:spPr/>
      <dgm:t>
        <a:bodyPr/>
        <a:lstStyle/>
        <a:p>
          <a:endParaRPr lang="en-US"/>
        </a:p>
      </dgm:t>
    </dgm:pt>
    <dgm:pt modelId="{659B26C3-D952-4A3C-BBDD-CEC2DC66A325}">
      <dgm:prSet/>
      <dgm:spPr/>
      <dgm:t>
        <a:bodyPr/>
        <a:lstStyle/>
        <a:p>
          <a:r>
            <a:rPr lang="de-DE" b="0" i="0"/>
            <a:t>MLOps verkürzt den Zeitraum von der Entwicklung bis zur Produktion, was Unternehmen hilft, schneller auf Marktbedürfnisse zu reagieren.</a:t>
          </a:r>
          <a:endParaRPr lang="en-US"/>
        </a:p>
      </dgm:t>
    </dgm:pt>
    <dgm:pt modelId="{D1E58FF0-5404-42A0-949F-6FA283C2D73C}" type="parTrans" cxnId="{0313AD15-3C67-4BF0-A728-DA168FD65669}">
      <dgm:prSet/>
      <dgm:spPr/>
      <dgm:t>
        <a:bodyPr/>
        <a:lstStyle/>
        <a:p>
          <a:endParaRPr lang="en-US"/>
        </a:p>
      </dgm:t>
    </dgm:pt>
    <dgm:pt modelId="{92E34ABF-2478-4831-A510-B30CAC600263}" type="sibTrans" cxnId="{0313AD15-3C67-4BF0-A728-DA168FD65669}">
      <dgm:prSet/>
      <dgm:spPr/>
      <dgm:t>
        <a:bodyPr/>
        <a:lstStyle/>
        <a:p>
          <a:endParaRPr lang="en-US"/>
        </a:p>
      </dgm:t>
    </dgm:pt>
    <dgm:pt modelId="{9B5863C7-D8E7-4A5D-9AA7-BEE253D8A2D6}" type="pres">
      <dgm:prSet presAssocID="{5B5F8650-1D2D-4A4D-9BD9-4D9EEC067055}" presName="linear" presStyleCnt="0">
        <dgm:presLayoutVars>
          <dgm:dir/>
          <dgm:animLvl val="lvl"/>
          <dgm:resizeHandles val="exact"/>
        </dgm:presLayoutVars>
      </dgm:prSet>
      <dgm:spPr/>
    </dgm:pt>
    <dgm:pt modelId="{A8841B8E-8FBF-4191-BEB3-9B0EBFDE8F23}" type="pres">
      <dgm:prSet presAssocID="{437F3E2D-14FA-407C-BDBA-CC404F95F4CB}" presName="parentLin" presStyleCnt="0"/>
      <dgm:spPr/>
    </dgm:pt>
    <dgm:pt modelId="{51A0D1EE-CADF-4ED1-BD30-456A9352C998}" type="pres">
      <dgm:prSet presAssocID="{437F3E2D-14FA-407C-BDBA-CC404F95F4CB}" presName="parentLeftMargin" presStyleLbl="node1" presStyleIdx="0" presStyleCnt="4"/>
      <dgm:spPr/>
    </dgm:pt>
    <dgm:pt modelId="{F445C3A1-E006-412A-AA68-84557AFD2C83}" type="pres">
      <dgm:prSet presAssocID="{437F3E2D-14FA-407C-BDBA-CC404F95F4CB}" presName="parentText" presStyleLbl="node1" presStyleIdx="0" presStyleCnt="4">
        <dgm:presLayoutVars>
          <dgm:chMax val="0"/>
          <dgm:bulletEnabled val="1"/>
        </dgm:presLayoutVars>
      </dgm:prSet>
      <dgm:spPr/>
    </dgm:pt>
    <dgm:pt modelId="{D1185540-7324-4EA6-AB87-DB7E85B003B2}" type="pres">
      <dgm:prSet presAssocID="{437F3E2D-14FA-407C-BDBA-CC404F95F4CB}" presName="negativeSpace" presStyleCnt="0"/>
      <dgm:spPr/>
    </dgm:pt>
    <dgm:pt modelId="{0A950727-468A-491D-8E18-18D24EEBC6B2}" type="pres">
      <dgm:prSet presAssocID="{437F3E2D-14FA-407C-BDBA-CC404F95F4CB}" presName="childText" presStyleLbl="conFgAcc1" presStyleIdx="0" presStyleCnt="4">
        <dgm:presLayoutVars>
          <dgm:bulletEnabled val="1"/>
        </dgm:presLayoutVars>
      </dgm:prSet>
      <dgm:spPr/>
    </dgm:pt>
    <dgm:pt modelId="{144D07B6-9C5D-49FB-B7FA-EC80F79BB1AE}" type="pres">
      <dgm:prSet presAssocID="{956CB950-3B1D-42F1-AB05-7ACCD7D867B4}" presName="spaceBetweenRectangles" presStyleCnt="0"/>
      <dgm:spPr/>
    </dgm:pt>
    <dgm:pt modelId="{6B384F85-EAEE-4E56-827A-FECBF1453A93}" type="pres">
      <dgm:prSet presAssocID="{DA0570EF-C4CD-4F20-A9A1-086E551E4DC9}" presName="parentLin" presStyleCnt="0"/>
      <dgm:spPr/>
    </dgm:pt>
    <dgm:pt modelId="{C081E84D-3726-4B7E-97E2-213EA0DF87B8}" type="pres">
      <dgm:prSet presAssocID="{DA0570EF-C4CD-4F20-A9A1-086E551E4DC9}" presName="parentLeftMargin" presStyleLbl="node1" presStyleIdx="0" presStyleCnt="4"/>
      <dgm:spPr/>
    </dgm:pt>
    <dgm:pt modelId="{913F24D3-E2B5-491E-9B13-5C89C7A3F35F}" type="pres">
      <dgm:prSet presAssocID="{DA0570EF-C4CD-4F20-A9A1-086E551E4DC9}" presName="parentText" presStyleLbl="node1" presStyleIdx="1" presStyleCnt="4">
        <dgm:presLayoutVars>
          <dgm:chMax val="0"/>
          <dgm:bulletEnabled val="1"/>
        </dgm:presLayoutVars>
      </dgm:prSet>
      <dgm:spPr/>
    </dgm:pt>
    <dgm:pt modelId="{ABC9E929-464D-47FB-8975-F6EEF7652CD4}" type="pres">
      <dgm:prSet presAssocID="{DA0570EF-C4CD-4F20-A9A1-086E551E4DC9}" presName="negativeSpace" presStyleCnt="0"/>
      <dgm:spPr/>
    </dgm:pt>
    <dgm:pt modelId="{24A83C43-710C-4E00-97A7-1E05915CE082}" type="pres">
      <dgm:prSet presAssocID="{DA0570EF-C4CD-4F20-A9A1-086E551E4DC9}" presName="childText" presStyleLbl="conFgAcc1" presStyleIdx="1" presStyleCnt="4">
        <dgm:presLayoutVars>
          <dgm:bulletEnabled val="1"/>
        </dgm:presLayoutVars>
      </dgm:prSet>
      <dgm:spPr/>
    </dgm:pt>
    <dgm:pt modelId="{7CDB62B6-AADE-4A45-9EA7-024121EFDD50}" type="pres">
      <dgm:prSet presAssocID="{5EBC525F-10F8-4707-AA18-7630542BB1D8}" presName="spaceBetweenRectangles" presStyleCnt="0"/>
      <dgm:spPr/>
    </dgm:pt>
    <dgm:pt modelId="{FAE6FCFF-F127-4933-990B-FC5DD74000D2}" type="pres">
      <dgm:prSet presAssocID="{C40E9A01-68A6-4E89-93E9-89A6B169DAFF}" presName="parentLin" presStyleCnt="0"/>
      <dgm:spPr/>
    </dgm:pt>
    <dgm:pt modelId="{5A86F0BF-01FF-4225-A29A-E59A51C7D766}" type="pres">
      <dgm:prSet presAssocID="{C40E9A01-68A6-4E89-93E9-89A6B169DAFF}" presName="parentLeftMargin" presStyleLbl="node1" presStyleIdx="1" presStyleCnt="4"/>
      <dgm:spPr/>
    </dgm:pt>
    <dgm:pt modelId="{F175AC94-073F-4671-A4D9-5384774B3187}" type="pres">
      <dgm:prSet presAssocID="{C40E9A01-68A6-4E89-93E9-89A6B169DAFF}" presName="parentText" presStyleLbl="node1" presStyleIdx="2" presStyleCnt="4">
        <dgm:presLayoutVars>
          <dgm:chMax val="0"/>
          <dgm:bulletEnabled val="1"/>
        </dgm:presLayoutVars>
      </dgm:prSet>
      <dgm:spPr/>
    </dgm:pt>
    <dgm:pt modelId="{5533010F-18C0-4CF1-A5BE-519A38E840D9}" type="pres">
      <dgm:prSet presAssocID="{C40E9A01-68A6-4E89-93E9-89A6B169DAFF}" presName="negativeSpace" presStyleCnt="0"/>
      <dgm:spPr/>
    </dgm:pt>
    <dgm:pt modelId="{9990D868-96E1-4833-939F-2B58A72695BE}" type="pres">
      <dgm:prSet presAssocID="{C40E9A01-68A6-4E89-93E9-89A6B169DAFF}" presName="childText" presStyleLbl="conFgAcc1" presStyleIdx="2" presStyleCnt="4">
        <dgm:presLayoutVars>
          <dgm:bulletEnabled val="1"/>
        </dgm:presLayoutVars>
      </dgm:prSet>
      <dgm:spPr/>
    </dgm:pt>
    <dgm:pt modelId="{5F8180F5-58CC-4D50-82AD-A886E868FE72}" type="pres">
      <dgm:prSet presAssocID="{4E228306-905D-4BED-90D1-972E3EA292A1}" presName="spaceBetweenRectangles" presStyleCnt="0"/>
      <dgm:spPr/>
    </dgm:pt>
    <dgm:pt modelId="{86BEC6BD-5B1E-4EB3-BA5C-43F3ACEDFACE}" type="pres">
      <dgm:prSet presAssocID="{ED6FB662-EEB1-4C33-8267-6BC95BC09E34}" presName="parentLin" presStyleCnt="0"/>
      <dgm:spPr/>
    </dgm:pt>
    <dgm:pt modelId="{0F647D99-1979-4900-8905-693CF189CDC3}" type="pres">
      <dgm:prSet presAssocID="{ED6FB662-EEB1-4C33-8267-6BC95BC09E34}" presName="parentLeftMargin" presStyleLbl="node1" presStyleIdx="2" presStyleCnt="4"/>
      <dgm:spPr/>
    </dgm:pt>
    <dgm:pt modelId="{322B9EFE-7B6D-4E8B-B2F8-7EC571CDA6BA}" type="pres">
      <dgm:prSet presAssocID="{ED6FB662-EEB1-4C33-8267-6BC95BC09E34}" presName="parentText" presStyleLbl="node1" presStyleIdx="3" presStyleCnt="4">
        <dgm:presLayoutVars>
          <dgm:chMax val="0"/>
          <dgm:bulletEnabled val="1"/>
        </dgm:presLayoutVars>
      </dgm:prSet>
      <dgm:spPr/>
    </dgm:pt>
    <dgm:pt modelId="{4EBC712F-F707-4F90-AF28-DE59E4F6AEE7}" type="pres">
      <dgm:prSet presAssocID="{ED6FB662-EEB1-4C33-8267-6BC95BC09E34}" presName="negativeSpace" presStyleCnt="0"/>
      <dgm:spPr/>
    </dgm:pt>
    <dgm:pt modelId="{4A9294AA-95B8-4360-A496-5D1A805E5792}" type="pres">
      <dgm:prSet presAssocID="{ED6FB662-EEB1-4C33-8267-6BC95BC09E34}" presName="childText" presStyleLbl="conFgAcc1" presStyleIdx="3" presStyleCnt="4">
        <dgm:presLayoutVars>
          <dgm:bulletEnabled val="1"/>
        </dgm:presLayoutVars>
      </dgm:prSet>
      <dgm:spPr/>
    </dgm:pt>
  </dgm:ptLst>
  <dgm:cxnLst>
    <dgm:cxn modelId="{AFF73F03-06DF-4B0C-9D76-0C3A1EB5E48A}" srcId="{5B5F8650-1D2D-4A4D-9BD9-4D9EEC067055}" destId="{DA0570EF-C4CD-4F20-A9A1-086E551E4DC9}" srcOrd="1" destOrd="0" parTransId="{ED801AD2-D828-4ABE-99C0-1B343F8301B7}" sibTransId="{5EBC525F-10F8-4707-AA18-7630542BB1D8}"/>
    <dgm:cxn modelId="{9A9E560F-E7B8-42A0-B5F9-CE675B66053C}" type="presOf" srcId="{DA0570EF-C4CD-4F20-A9A1-086E551E4DC9}" destId="{C081E84D-3726-4B7E-97E2-213EA0DF87B8}" srcOrd="0" destOrd="0" presId="urn:microsoft.com/office/officeart/2005/8/layout/list1"/>
    <dgm:cxn modelId="{EF83B114-C798-475F-B715-1F2D83AA46C0}" type="presOf" srcId="{84709329-8C53-465F-A781-A0B5DD7E1A83}" destId="{9990D868-96E1-4833-939F-2B58A72695BE}" srcOrd="0" destOrd="0" presId="urn:microsoft.com/office/officeart/2005/8/layout/list1"/>
    <dgm:cxn modelId="{0313AD15-3C67-4BF0-A728-DA168FD65669}" srcId="{ED6FB662-EEB1-4C33-8267-6BC95BC09E34}" destId="{659B26C3-D952-4A3C-BBDD-CEC2DC66A325}" srcOrd="0" destOrd="0" parTransId="{D1E58FF0-5404-42A0-949F-6FA283C2D73C}" sibTransId="{92E34ABF-2478-4831-A510-B30CAC600263}"/>
    <dgm:cxn modelId="{C46B2222-9EAD-4813-8B8E-D672BF992BEB}" type="presOf" srcId="{C40E9A01-68A6-4E89-93E9-89A6B169DAFF}" destId="{5A86F0BF-01FF-4225-A29A-E59A51C7D766}" srcOrd="0" destOrd="0" presId="urn:microsoft.com/office/officeart/2005/8/layout/list1"/>
    <dgm:cxn modelId="{4E0EE241-C4C1-4F7E-AA8C-DB39EBC33A41}" type="presOf" srcId="{659B26C3-D952-4A3C-BBDD-CEC2DC66A325}" destId="{4A9294AA-95B8-4360-A496-5D1A805E5792}" srcOrd="0" destOrd="0" presId="urn:microsoft.com/office/officeart/2005/8/layout/list1"/>
    <dgm:cxn modelId="{FB6FB369-C478-4577-AB30-94427387D0F4}" type="presOf" srcId="{ED6FB662-EEB1-4C33-8267-6BC95BC09E34}" destId="{0F647D99-1979-4900-8905-693CF189CDC3}" srcOrd="0" destOrd="0" presId="urn:microsoft.com/office/officeart/2005/8/layout/list1"/>
    <dgm:cxn modelId="{FBC52557-A9D3-4F9D-A7CC-F41578B48F6B}" srcId="{5B5F8650-1D2D-4A4D-9BD9-4D9EEC067055}" destId="{ED6FB662-EEB1-4C33-8267-6BC95BC09E34}" srcOrd="3" destOrd="0" parTransId="{22854E35-81E2-416C-BD88-48817585D1E5}" sibTransId="{D4EE6EA0-61A5-4333-BBC7-992CA6626BF0}"/>
    <dgm:cxn modelId="{B9E3087A-372E-4F1D-BA4E-621540170B87}" srcId="{DA0570EF-C4CD-4F20-A9A1-086E551E4DC9}" destId="{2B0D6E3A-5F58-40AC-9635-CC7FFA1488FA}" srcOrd="0" destOrd="0" parTransId="{A4A4ECF4-1175-4F52-9449-4A60B69D54ED}" sibTransId="{F8E3786D-0D3F-4BA1-9AB8-213372C098A2}"/>
    <dgm:cxn modelId="{A487C195-BB21-4CD7-97BE-699E5B87DDD6}" type="presOf" srcId="{437F3E2D-14FA-407C-BDBA-CC404F95F4CB}" destId="{F445C3A1-E006-412A-AA68-84557AFD2C83}" srcOrd="1" destOrd="0" presId="urn:microsoft.com/office/officeart/2005/8/layout/list1"/>
    <dgm:cxn modelId="{DC3363A8-E686-4456-9B5F-80B7C2C9D751}" srcId="{5B5F8650-1D2D-4A4D-9BD9-4D9EEC067055}" destId="{437F3E2D-14FA-407C-BDBA-CC404F95F4CB}" srcOrd="0" destOrd="0" parTransId="{7004461B-5576-499B-97D1-CA06E19D66B7}" sibTransId="{956CB950-3B1D-42F1-AB05-7ACCD7D867B4}"/>
    <dgm:cxn modelId="{C1720BB1-614B-4773-BCFB-C20F4416E8DE}" type="presOf" srcId="{DA0570EF-C4CD-4F20-A9A1-086E551E4DC9}" destId="{913F24D3-E2B5-491E-9B13-5C89C7A3F35F}" srcOrd="1" destOrd="0" presId="urn:microsoft.com/office/officeart/2005/8/layout/list1"/>
    <dgm:cxn modelId="{333805C8-5651-4C4C-8DE3-192035A9EE6D}" type="presOf" srcId="{2B0D6E3A-5F58-40AC-9635-CC7FFA1488FA}" destId="{24A83C43-710C-4E00-97A7-1E05915CE082}" srcOrd="0" destOrd="0" presId="urn:microsoft.com/office/officeart/2005/8/layout/list1"/>
    <dgm:cxn modelId="{40BE61D0-1AD4-45FF-B2F2-DB254FB92418}" srcId="{C40E9A01-68A6-4E89-93E9-89A6B169DAFF}" destId="{84709329-8C53-465F-A781-A0B5DD7E1A83}" srcOrd="0" destOrd="0" parTransId="{459F2ADF-2CB3-4E6C-9E26-5315FB072D89}" sibTransId="{20631377-5740-4657-8B1B-EB430518DADA}"/>
    <dgm:cxn modelId="{FD1BC6E6-C8FB-4D9C-8A02-E618A4B287FC}" type="presOf" srcId="{C40E9A01-68A6-4E89-93E9-89A6B169DAFF}" destId="{F175AC94-073F-4671-A4D9-5384774B3187}" srcOrd="1" destOrd="0" presId="urn:microsoft.com/office/officeart/2005/8/layout/list1"/>
    <dgm:cxn modelId="{562358EA-4F5A-4B19-B4B7-8DB3379DD06E}" type="presOf" srcId="{ED6FB662-EEB1-4C33-8267-6BC95BC09E34}" destId="{322B9EFE-7B6D-4E8B-B2F8-7EC571CDA6BA}" srcOrd="1" destOrd="0" presId="urn:microsoft.com/office/officeart/2005/8/layout/list1"/>
    <dgm:cxn modelId="{612EE3F4-AFAC-4C6B-A2FE-4EA44C866853}" type="presOf" srcId="{5B5F8650-1D2D-4A4D-9BD9-4D9EEC067055}" destId="{9B5863C7-D8E7-4A5D-9AA7-BEE253D8A2D6}" srcOrd="0" destOrd="0" presId="urn:microsoft.com/office/officeart/2005/8/layout/list1"/>
    <dgm:cxn modelId="{B0ACD6F6-386C-41C4-90B3-CD303BA05D38}" type="presOf" srcId="{437F3E2D-14FA-407C-BDBA-CC404F95F4CB}" destId="{51A0D1EE-CADF-4ED1-BD30-456A9352C998}" srcOrd="0" destOrd="0" presId="urn:microsoft.com/office/officeart/2005/8/layout/list1"/>
    <dgm:cxn modelId="{AC2860FA-DF12-4A79-83E8-E5A628C6CD27}" srcId="{5B5F8650-1D2D-4A4D-9BD9-4D9EEC067055}" destId="{C40E9A01-68A6-4E89-93E9-89A6B169DAFF}" srcOrd="2" destOrd="0" parTransId="{90970C14-4029-47C9-B693-B40300C15D8E}" sibTransId="{4E228306-905D-4BED-90D1-972E3EA292A1}"/>
    <dgm:cxn modelId="{DA412256-48A9-4E6E-9AD7-85FDB8442042}" type="presParOf" srcId="{9B5863C7-D8E7-4A5D-9AA7-BEE253D8A2D6}" destId="{A8841B8E-8FBF-4191-BEB3-9B0EBFDE8F23}" srcOrd="0" destOrd="0" presId="urn:microsoft.com/office/officeart/2005/8/layout/list1"/>
    <dgm:cxn modelId="{85A68D5C-8AE7-46ED-8024-99E837B1CCA9}" type="presParOf" srcId="{A8841B8E-8FBF-4191-BEB3-9B0EBFDE8F23}" destId="{51A0D1EE-CADF-4ED1-BD30-456A9352C998}" srcOrd="0" destOrd="0" presId="urn:microsoft.com/office/officeart/2005/8/layout/list1"/>
    <dgm:cxn modelId="{01C07EB9-7C33-4C35-80E2-D12A778CF1F0}" type="presParOf" srcId="{A8841B8E-8FBF-4191-BEB3-9B0EBFDE8F23}" destId="{F445C3A1-E006-412A-AA68-84557AFD2C83}" srcOrd="1" destOrd="0" presId="urn:microsoft.com/office/officeart/2005/8/layout/list1"/>
    <dgm:cxn modelId="{C6C3C44F-809D-429D-88C0-902BFCE21BD8}" type="presParOf" srcId="{9B5863C7-D8E7-4A5D-9AA7-BEE253D8A2D6}" destId="{D1185540-7324-4EA6-AB87-DB7E85B003B2}" srcOrd="1" destOrd="0" presId="urn:microsoft.com/office/officeart/2005/8/layout/list1"/>
    <dgm:cxn modelId="{7122FEA5-0CC7-4CED-8011-8856DC44D248}" type="presParOf" srcId="{9B5863C7-D8E7-4A5D-9AA7-BEE253D8A2D6}" destId="{0A950727-468A-491D-8E18-18D24EEBC6B2}" srcOrd="2" destOrd="0" presId="urn:microsoft.com/office/officeart/2005/8/layout/list1"/>
    <dgm:cxn modelId="{6A9854AD-0002-405F-B22B-11755F65408B}" type="presParOf" srcId="{9B5863C7-D8E7-4A5D-9AA7-BEE253D8A2D6}" destId="{144D07B6-9C5D-49FB-B7FA-EC80F79BB1AE}" srcOrd="3" destOrd="0" presId="urn:microsoft.com/office/officeart/2005/8/layout/list1"/>
    <dgm:cxn modelId="{30AC9A7D-5521-4A0E-93F8-03727C5DC7A9}" type="presParOf" srcId="{9B5863C7-D8E7-4A5D-9AA7-BEE253D8A2D6}" destId="{6B384F85-EAEE-4E56-827A-FECBF1453A93}" srcOrd="4" destOrd="0" presId="urn:microsoft.com/office/officeart/2005/8/layout/list1"/>
    <dgm:cxn modelId="{2A31F281-BCDD-4A2F-B80E-88BEF2722BD9}" type="presParOf" srcId="{6B384F85-EAEE-4E56-827A-FECBF1453A93}" destId="{C081E84D-3726-4B7E-97E2-213EA0DF87B8}" srcOrd="0" destOrd="0" presId="urn:microsoft.com/office/officeart/2005/8/layout/list1"/>
    <dgm:cxn modelId="{3AD7EEAD-B639-4206-8D5F-6CF8351C9A98}" type="presParOf" srcId="{6B384F85-EAEE-4E56-827A-FECBF1453A93}" destId="{913F24D3-E2B5-491E-9B13-5C89C7A3F35F}" srcOrd="1" destOrd="0" presId="urn:microsoft.com/office/officeart/2005/8/layout/list1"/>
    <dgm:cxn modelId="{1F7D6D02-8CC6-4DC5-A419-92EBA79A9955}" type="presParOf" srcId="{9B5863C7-D8E7-4A5D-9AA7-BEE253D8A2D6}" destId="{ABC9E929-464D-47FB-8975-F6EEF7652CD4}" srcOrd="5" destOrd="0" presId="urn:microsoft.com/office/officeart/2005/8/layout/list1"/>
    <dgm:cxn modelId="{5E363842-94E6-4212-B8F2-22F3EF0E38EE}" type="presParOf" srcId="{9B5863C7-D8E7-4A5D-9AA7-BEE253D8A2D6}" destId="{24A83C43-710C-4E00-97A7-1E05915CE082}" srcOrd="6" destOrd="0" presId="urn:microsoft.com/office/officeart/2005/8/layout/list1"/>
    <dgm:cxn modelId="{F87EEF6A-E716-45FA-BDB3-D53DE4DD2482}" type="presParOf" srcId="{9B5863C7-D8E7-4A5D-9AA7-BEE253D8A2D6}" destId="{7CDB62B6-AADE-4A45-9EA7-024121EFDD50}" srcOrd="7" destOrd="0" presId="urn:microsoft.com/office/officeart/2005/8/layout/list1"/>
    <dgm:cxn modelId="{77CA69EB-A6C5-4257-9CBD-57E7A773D643}" type="presParOf" srcId="{9B5863C7-D8E7-4A5D-9AA7-BEE253D8A2D6}" destId="{FAE6FCFF-F127-4933-990B-FC5DD74000D2}" srcOrd="8" destOrd="0" presId="urn:microsoft.com/office/officeart/2005/8/layout/list1"/>
    <dgm:cxn modelId="{C3CD12A4-D145-4890-8C94-359E20FBEBB9}" type="presParOf" srcId="{FAE6FCFF-F127-4933-990B-FC5DD74000D2}" destId="{5A86F0BF-01FF-4225-A29A-E59A51C7D766}" srcOrd="0" destOrd="0" presId="urn:microsoft.com/office/officeart/2005/8/layout/list1"/>
    <dgm:cxn modelId="{3CB803A5-30AA-4A39-BEE4-CF04946CDEDB}" type="presParOf" srcId="{FAE6FCFF-F127-4933-990B-FC5DD74000D2}" destId="{F175AC94-073F-4671-A4D9-5384774B3187}" srcOrd="1" destOrd="0" presId="urn:microsoft.com/office/officeart/2005/8/layout/list1"/>
    <dgm:cxn modelId="{666C87D2-7F90-4BBF-940E-AC48015159C2}" type="presParOf" srcId="{9B5863C7-D8E7-4A5D-9AA7-BEE253D8A2D6}" destId="{5533010F-18C0-4CF1-A5BE-519A38E840D9}" srcOrd="9" destOrd="0" presId="urn:microsoft.com/office/officeart/2005/8/layout/list1"/>
    <dgm:cxn modelId="{8A97966C-7260-4A18-B563-90DD2A88B98D}" type="presParOf" srcId="{9B5863C7-D8E7-4A5D-9AA7-BEE253D8A2D6}" destId="{9990D868-96E1-4833-939F-2B58A72695BE}" srcOrd="10" destOrd="0" presId="urn:microsoft.com/office/officeart/2005/8/layout/list1"/>
    <dgm:cxn modelId="{DCF451D0-7FAC-470A-80DB-93DD03A83ABC}" type="presParOf" srcId="{9B5863C7-D8E7-4A5D-9AA7-BEE253D8A2D6}" destId="{5F8180F5-58CC-4D50-82AD-A886E868FE72}" srcOrd="11" destOrd="0" presId="urn:microsoft.com/office/officeart/2005/8/layout/list1"/>
    <dgm:cxn modelId="{18D83973-07D8-4802-8592-B0E50CB85A22}" type="presParOf" srcId="{9B5863C7-D8E7-4A5D-9AA7-BEE253D8A2D6}" destId="{86BEC6BD-5B1E-4EB3-BA5C-43F3ACEDFACE}" srcOrd="12" destOrd="0" presId="urn:microsoft.com/office/officeart/2005/8/layout/list1"/>
    <dgm:cxn modelId="{9DA4E736-A6B2-4007-8520-16573B1E160C}" type="presParOf" srcId="{86BEC6BD-5B1E-4EB3-BA5C-43F3ACEDFACE}" destId="{0F647D99-1979-4900-8905-693CF189CDC3}" srcOrd="0" destOrd="0" presId="urn:microsoft.com/office/officeart/2005/8/layout/list1"/>
    <dgm:cxn modelId="{9DB4D4BF-CEF9-4D2F-AB04-3763FFA5472B}" type="presParOf" srcId="{86BEC6BD-5B1E-4EB3-BA5C-43F3ACEDFACE}" destId="{322B9EFE-7B6D-4E8B-B2F8-7EC571CDA6BA}" srcOrd="1" destOrd="0" presId="urn:microsoft.com/office/officeart/2005/8/layout/list1"/>
    <dgm:cxn modelId="{F693BA44-6BFC-495C-BAE4-F10926D87F14}" type="presParOf" srcId="{9B5863C7-D8E7-4A5D-9AA7-BEE253D8A2D6}" destId="{4EBC712F-F707-4F90-AF28-DE59E4F6AEE7}" srcOrd="13" destOrd="0" presId="urn:microsoft.com/office/officeart/2005/8/layout/list1"/>
    <dgm:cxn modelId="{7AA3D930-13E0-4E4C-897E-77D9360B18EB}" type="presParOf" srcId="{9B5863C7-D8E7-4A5D-9AA7-BEE253D8A2D6}" destId="{4A9294AA-95B8-4360-A496-5D1A805E5792}"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290A17C3-A388-436D-97E9-1C3C701ED14B}"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686DE674-EB1A-48EA-B831-39199D683C4C}">
      <dgm:prSet/>
      <dgm:spPr/>
      <dgm:t>
        <a:bodyPr/>
        <a:lstStyle/>
        <a:p>
          <a:pPr>
            <a:lnSpc>
              <a:spcPct val="100000"/>
            </a:lnSpc>
            <a:defRPr cap="all"/>
          </a:pPr>
          <a:r>
            <a:rPr lang="de-DE"/>
            <a:t>Zeit wird gespart</a:t>
          </a:r>
          <a:endParaRPr lang="en-US"/>
        </a:p>
      </dgm:t>
    </dgm:pt>
    <dgm:pt modelId="{4D64315F-5528-4005-8ADF-DCB0E5695FFD}" type="parTrans" cxnId="{C2B67523-E9DE-4740-B399-D1FD1F73E9E0}">
      <dgm:prSet/>
      <dgm:spPr/>
      <dgm:t>
        <a:bodyPr/>
        <a:lstStyle/>
        <a:p>
          <a:endParaRPr lang="en-US"/>
        </a:p>
      </dgm:t>
    </dgm:pt>
    <dgm:pt modelId="{64974F46-514D-451C-A953-4128AA435130}" type="sibTrans" cxnId="{C2B67523-E9DE-4740-B399-D1FD1F73E9E0}">
      <dgm:prSet/>
      <dgm:spPr/>
      <dgm:t>
        <a:bodyPr/>
        <a:lstStyle/>
        <a:p>
          <a:endParaRPr lang="en-US"/>
        </a:p>
      </dgm:t>
    </dgm:pt>
    <dgm:pt modelId="{8E7A3D55-3A5E-4C0E-91FD-4CBA95C2A5BE}">
      <dgm:prSet/>
      <dgm:spPr/>
      <dgm:t>
        <a:bodyPr/>
        <a:lstStyle/>
        <a:p>
          <a:pPr>
            <a:lnSpc>
              <a:spcPct val="100000"/>
            </a:lnSpc>
            <a:defRPr cap="all"/>
          </a:pPr>
          <a:r>
            <a:rPr lang="de-DE" dirty="0"/>
            <a:t>„Sentimental </a:t>
          </a:r>
          <a:r>
            <a:rPr lang="de-DE" dirty="0" err="1"/>
            <a:t>Versioning</a:t>
          </a:r>
          <a:r>
            <a:rPr lang="de-DE" dirty="0"/>
            <a:t>" wird vermieden</a:t>
          </a:r>
          <a:endParaRPr lang="en-US" dirty="0"/>
        </a:p>
      </dgm:t>
    </dgm:pt>
    <dgm:pt modelId="{E493EF79-94CD-432E-BD75-4941C4B05B28}" type="parTrans" cxnId="{80B9654A-F8C9-4616-A804-0BBDD76854BE}">
      <dgm:prSet/>
      <dgm:spPr/>
      <dgm:t>
        <a:bodyPr/>
        <a:lstStyle/>
        <a:p>
          <a:endParaRPr lang="en-US"/>
        </a:p>
      </dgm:t>
    </dgm:pt>
    <dgm:pt modelId="{5AADD65E-2252-4A50-9C47-C1808DD1D30D}" type="sibTrans" cxnId="{80B9654A-F8C9-4616-A804-0BBDD76854BE}">
      <dgm:prSet/>
      <dgm:spPr/>
      <dgm:t>
        <a:bodyPr/>
        <a:lstStyle/>
        <a:p>
          <a:endParaRPr lang="en-US"/>
        </a:p>
      </dgm:t>
    </dgm:pt>
    <dgm:pt modelId="{18F91CB8-6C9B-43E9-9729-C01AB91346F4}">
      <dgm:prSet/>
      <dgm:spPr/>
      <dgm:t>
        <a:bodyPr/>
        <a:lstStyle/>
        <a:p>
          <a:pPr>
            <a:lnSpc>
              <a:spcPct val="100000"/>
            </a:lnSpc>
            <a:defRPr cap="all"/>
          </a:pPr>
          <a:r>
            <a:rPr lang="de-DE" dirty="0"/>
            <a:t>Automatische Versionierung des Projektes</a:t>
          </a:r>
        </a:p>
      </dgm:t>
    </dgm:pt>
    <dgm:pt modelId="{3A71B209-D83B-4C6D-A45D-E87CF19D4FCC}" type="parTrans" cxnId="{D9771482-0E14-4D8A-8C8B-A7DA1C61A1D4}">
      <dgm:prSet/>
      <dgm:spPr/>
      <dgm:t>
        <a:bodyPr/>
        <a:lstStyle/>
        <a:p>
          <a:endParaRPr lang="de-DE"/>
        </a:p>
      </dgm:t>
    </dgm:pt>
    <dgm:pt modelId="{53A558E3-A38D-4C6B-B1F7-A3A3804AC78D}" type="sibTrans" cxnId="{D9771482-0E14-4D8A-8C8B-A7DA1C61A1D4}">
      <dgm:prSet/>
      <dgm:spPr/>
      <dgm:t>
        <a:bodyPr/>
        <a:lstStyle/>
        <a:p>
          <a:endParaRPr lang="de-DE"/>
        </a:p>
      </dgm:t>
    </dgm:pt>
    <dgm:pt modelId="{16445C52-9F27-4502-AA9C-CB46305FD0CB}" type="pres">
      <dgm:prSet presAssocID="{290A17C3-A388-436D-97E9-1C3C701ED14B}" presName="root" presStyleCnt="0">
        <dgm:presLayoutVars>
          <dgm:dir val="rev"/>
          <dgm:resizeHandles val="exact"/>
        </dgm:presLayoutVars>
      </dgm:prSet>
      <dgm:spPr/>
    </dgm:pt>
    <dgm:pt modelId="{52686918-EB20-422D-85C0-AB8164044849}" type="pres">
      <dgm:prSet presAssocID="{686DE674-EB1A-48EA-B831-39199D683C4C}" presName="compNode" presStyleCnt="0"/>
      <dgm:spPr/>
    </dgm:pt>
    <dgm:pt modelId="{19B520DF-AFEC-4217-8320-5377EFC2DA6E}" type="pres">
      <dgm:prSet presAssocID="{686DE674-EB1A-48EA-B831-39199D683C4C}" presName="iconBgRect" presStyleLbl="bgShp" presStyleIdx="0" presStyleCnt="3"/>
      <dgm:spPr/>
    </dgm:pt>
    <dgm:pt modelId="{76F87A68-F89F-4093-8585-6A16250EFDA0}" type="pres">
      <dgm:prSet presAssocID="{686DE674-EB1A-48EA-B831-39199D683C4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oppuhr"/>
        </a:ext>
      </dgm:extLst>
    </dgm:pt>
    <dgm:pt modelId="{9E43FD13-DF29-41D3-8590-3FB296CC56DB}" type="pres">
      <dgm:prSet presAssocID="{686DE674-EB1A-48EA-B831-39199D683C4C}" presName="spaceRect" presStyleCnt="0"/>
      <dgm:spPr/>
    </dgm:pt>
    <dgm:pt modelId="{B397123D-EA66-4A89-BE1F-F32B64A937D2}" type="pres">
      <dgm:prSet presAssocID="{686DE674-EB1A-48EA-B831-39199D683C4C}" presName="textRect" presStyleLbl="revTx" presStyleIdx="0" presStyleCnt="3">
        <dgm:presLayoutVars>
          <dgm:chMax val="1"/>
          <dgm:chPref val="1"/>
        </dgm:presLayoutVars>
      </dgm:prSet>
      <dgm:spPr/>
    </dgm:pt>
    <dgm:pt modelId="{206D830F-754F-4FE4-A823-B01D957349B8}" type="pres">
      <dgm:prSet presAssocID="{64974F46-514D-451C-A953-4128AA435130}" presName="sibTrans" presStyleCnt="0"/>
      <dgm:spPr/>
    </dgm:pt>
    <dgm:pt modelId="{E8BC84D0-B7F5-435A-8DAC-DF5A6ED7816D}" type="pres">
      <dgm:prSet presAssocID="{8E7A3D55-3A5E-4C0E-91FD-4CBA95C2A5BE}" presName="compNode" presStyleCnt="0"/>
      <dgm:spPr/>
    </dgm:pt>
    <dgm:pt modelId="{E08B8D0C-1B51-4B80-8165-BC368E6E6ED8}" type="pres">
      <dgm:prSet presAssocID="{8E7A3D55-3A5E-4C0E-91FD-4CBA95C2A5BE}" presName="iconBgRect" presStyleLbl="bgShp" presStyleIdx="1" presStyleCnt="3"/>
      <dgm:spPr/>
    </dgm:pt>
    <dgm:pt modelId="{910BD8A7-3582-46CA-A421-55FD2A8C980C}" type="pres">
      <dgm:prSet presAssocID="{8E7A3D55-3A5E-4C0E-91FD-4CBA95C2A5B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unny Face Outline"/>
        </a:ext>
      </dgm:extLst>
    </dgm:pt>
    <dgm:pt modelId="{7AD50D9B-09D2-43DA-AF2E-F4ED8883E2F6}" type="pres">
      <dgm:prSet presAssocID="{8E7A3D55-3A5E-4C0E-91FD-4CBA95C2A5BE}" presName="spaceRect" presStyleCnt="0"/>
      <dgm:spPr/>
    </dgm:pt>
    <dgm:pt modelId="{EF82908C-9ECC-4BB3-8C6E-301B135873B6}" type="pres">
      <dgm:prSet presAssocID="{8E7A3D55-3A5E-4C0E-91FD-4CBA95C2A5BE}" presName="textRect" presStyleLbl="revTx" presStyleIdx="1" presStyleCnt="3">
        <dgm:presLayoutVars>
          <dgm:chMax val="1"/>
          <dgm:chPref val="1"/>
        </dgm:presLayoutVars>
      </dgm:prSet>
      <dgm:spPr/>
    </dgm:pt>
    <dgm:pt modelId="{E0396733-9EA9-488F-B3A0-EC882B4D9B6D}" type="pres">
      <dgm:prSet presAssocID="{5AADD65E-2252-4A50-9C47-C1808DD1D30D}" presName="sibTrans" presStyleCnt="0"/>
      <dgm:spPr/>
    </dgm:pt>
    <dgm:pt modelId="{4F67650D-272D-4AE5-87E2-3C2A24823A5D}" type="pres">
      <dgm:prSet presAssocID="{18F91CB8-6C9B-43E9-9729-C01AB91346F4}" presName="compNode" presStyleCnt="0"/>
      <dgm:spPr/>
    </dgm:pt>
    <dgm:pt modelId="{2C82AA66-C531-4738-8AF8-2DC6E624D269}" type="pres">
      <dgm:prSet presAssocID="{18F91CB8-6C9B-43E9-9729-C01AB91346F4}" presName="iconBgRect" presStyleLbl="bgShp" presStyleIdx="2" presStyleCnt="3"/>
      <dgm:spPr/>
    </dgm:pt>
    <dgm:pt modelId="{064E0DCA-056E-43DA-906C-FE79070A7C2E}" type="pres">
      <dgm:prSet presAssocID="{18F91CB8-6C9B-43E9-9729-C01AB91346F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Klemmbrett mit einfarbiger Füllung"/>
        </a:ext>
      </dgm:extLst>
    </dgm:pt>
    <dgm:pt modelId="{0AC531C0-DF2B-4D09-AD29-9B325662B6A0}" type="pres">
      <dgm:prSet presAssocID="{18F91CB8-6C9B-43E9-9729-C01AB91346F4}" presName="spaceRect" presStyleCnt="0"/>
      <dgm:spPr/>
    </dgm:pt>
    <dgm:pt modelId="{F9C28616-4CE5-4147-A1A9-889D6FCEAA17}" type="pres">
      <dgm:prSet presAssocID="{18F91CB8-6C9B-43E9-9729-C01AB91346F4}" presName="textRect" presStyleLbl="revTx" presStyleIdx="2" presStyleCnt="3">
        <dgm:presLayoutVars>
          <dgm:chMax val="1"/>
          <dgm:chPref val="1"/>
        </dgm:presLayoutVars>
      </dgm:prSet>
      <dgm:spPr/>
    </dgm:pt>
  </dgm:ptLst>
  <dgm:cxnLst>
    <dgm:cxn modelId="{5075180C-25CF-4B62-A83D-FF397DA482DA}" type="presOf" srcId="{18F91CB8-6C9B-43E9-9729-C01AB91346F4}" destId="{F9C28616-4CE5-4147-A1A9-889D6FCEAA17}" srcOrd="0" destOrd="0" presId="urn:microsoft.com/office/officeart/2018/5/layout/IconCircleLabelList"/>
    <dgm:cxn modelId="{C2B67523-E9DE-4740-B399-D1FD1F73E9E0}" srcId="{290A17C3-A388-436D-97E9-1C3C701ED14B}" destId="{686DE674-EB1A-48EA-B831-39199D683C4C}" srcOrd="0" destOrd="0" parTransId="{4D64315F-5528-4005-8ADF-DCB0E5695FFD}" sibTransId="{64974F46-514D-451C-A953-4128AA435130}"/>
    <dgm:cxn modelId="{C8062C65-21DC-45A5-9DEE-D65293201FD0}" type="presOf" srcId="{686DE674-EB1A-48EA-B831-39199D683C4C}" destId="{B397123D-EA66-4A89-BE1F-F32B64A937D2}" srcOrd="0" destOrd="0" presId="urn:microsoft.com/office/officeart/2018/5/layout/IconCircleLabelList"/>
    <dgm:cxn modelId="{80B9654A-F8C9-4616-A804-0BBDD76854BE}" srcId="{290A17C3-A388-436D-97E9-1C3C701ED14B}" destId="{8E7A3D55-3A5E-4C0E-91FD-4CBA95C2A5BE}" srcOrd="1" destOrd="0" parTransId="{E493EF79-94CD-432E-BD75-4941C4B05B28}" sibTransId="{5AADD65E-2252-4A50-9C47-C1808DD1D30D}"/>
    <dgm:cxn modelId="{D9771482-0E14-4D8A-8C8B-A7DA1C61A1D4}" srcId="{290A17C3-A388-436D-97E9-1C3C701ED14B}" destId="{18F91CB8-6C9B-43E9-9729-C01AB91346F4}" srcOrd="2" destOrd="0" parTransId="{3A71B209-D83B-4C6D-A45D-E87CF19D4FCC}" sibTransId="{53A558E3-A38D-4C6B-B1F7-A3A3804AC78D}"/>
    <dgm:cxn modelId="{12748EC3-3DE8-4023-AAE0-0EC1A3FE9A4D}" type="presOf" srcId="{8E7A3D55-3A5E-4C0E-91FD-4CBA95C2A5BE}" destId="{EF82908C-9ECC-4BB3-8C6E-301B135873B6}" srcOrd="0" destOrd="0" presId="urn:microsoft.com/office/officeart/2018/5/layout/IconCircleLabelList"/>
    <dgm:cxn modelId="{8663FBDE-222E-457D-8EED-53B957293912}" type="presOf" srcId="{290A17C3-A388-436D-97E9-1C3C701ED14B}" destId="{16445C52-9F27-4502-AA9C-CB46305FD0CB}" srcOrd="0" destOrd="0" presId="urn:microsoft.com/office/officeart/2018/5/layout/IconCircleLabelList"/>
    <dgm:cxn modelId="{AE564B03-5334-4287-BC7C-2409DF83E889}" type="presParOf" srcId="{16445C52-9F27-4502-AA9C-CB46305FD0CB}" destId="{52686918-EB20-422D-85C0-AB8164044849}" srcOrd="0" destOrd="0" presId="urn:microsoft.com/office/officeart/2018/5/layout/IconCircleLabelList"/>
    <dgm:cxn modelId="{3B654EDC-24B5-46A9-887E-47C06C3AAE0B}" type="presParOf" srcId="{52686918-EB20-422D-85C0-AB8164044849}" destId="{19B520DF-AFEC-4217-8320-5377EFC2DA6E}" srcOrd="0" destOrd="0" presId="urn:microsoft.com/office/officeart/2018/5/layout/IconCircleLabelList"/>
    <dgm:cxn modelId="{ED434237-63B6-45BC-984B-6693D4A55901}" type="presParOf" srcId="{52686918-EB20-422D-85C0-AB8164044849}" destId="{76F87A68-F89F-4093-8585-6A16250EFDA0}" srcOrd="1" destOrd="0" presId="urn:microsoft.com/office/officeart/2018/5/layout/IconCircleLabelList"/>
    <dgm:cxn modelId="{DF0EB7A2-AEC8-46D4-B9E9-C637D8D0DD5F}" type="presParOf" srcId="{52686918-EB20-422D-85C0-AB8164044849}" destId="{9E43FD13-DF29-41D3-8590-3FB296CC56DB}" srcOrd="2" destOrd="0" presId="urn:microsoft.com/office/officeart/2018/5/layout/IconCircleLabelList"/>
    <dgm:cxn modelId="{6DFDB774-7CEF-4434-A10E-B798B6980124}" type="presParOf" srcId="{52686918-EB20-422D-85C0-AB8164044849}" destId="{B397123D-EA66-4A89-BE1F-F32B64A937D2}" srcOrd="3" destOrd="0" presId="urn:microsoft.com/office/officeart/2018/5/layout/IconCircleLabelList"/>
    <dgm:cxn modelId="{E1695715-E151-42BB-837D-3ED0CCAEA34C}" type="presParOf" srcId="{16445C52-9F27-4502-AA9C-CB46305FD0CB}" destId="{206D830F-754F-4FE4-A823-B01D957349B8}" srcOrd="1" destOrd="0" presId="urn:microsoft.com/office/officeart/2018/5/layout/IconCircleLabelList"/>
    <dgm:cxn modelId="{ABCB4618-8A94-42EA-9994-6BFCAF9683F2}" type="presParOf" srcId="{16445C52-9F27-4502-AA9C-CB46305FD0CB}" destId="{E8BC84D0-B7F5-435A-8DAC-DF5A6ED7816D}" srcOrd="2" destOrd="0" presId="urn:microsoft.com/office/officeart/2018/5/layout/IconCircleLabelList"/>
    <dgm:cxn modelId="{63C08DD5-22FC-4DA1-9281-D5DA495894FF}" type="presParOf" srcId="{E8BC84D0-B7F5-435A-8DAC-DF5A6ED7816D}" destId="{E08B8D0C-1B51-4B80-8165-BC368E6E6ED8}" srcOrd="0" destOrd="0" presId="urn:microsoft.com/office/officeart/2018/5/layout/IconCircleLabelList"/>
    <dgm:cxn modelId="{2584D4EB-595D-4E68-A3CC-6B84D812280C}" type="presParOf" srcId="{E8BC84D0-B7F5-435A-8DAC-DF5A6ED7816D}" destId="{910BD8A7-3582-46CA-A421-55FD2A8C980C}" srcOrd="1" destOrd="0" presId="urn:microsoft.com/office/officeart/2018/5/layout/IconCircleLabelList"/>
    <dgm:cxn modelId="{3A59A756-208A-4DB4-BED9-8AB5DE9D3722}" type="presParOf" srcId="{E8BC84D0-B7F5-435A-8DAC-DF5A6ED7816D}" destId="{7AD50D9B-09D2-43DA-AF2E-F4ED8883E2F6}" srcOrd="2" destOrd="0" presId="urn:microsoft.com/office/officeart/2018/5/layout/IconCircleLabelList"/>
    <dgm:cxn modelId="{081C9C09-E0A5-4F2E-A04D-1B87ACD38C1F}" type="presParOf" srcId="{E8BC84D0-B7F5-435A-8DAC-DF5A6ED7816D}" destId="{EF82908C-9ECC-4BB3-8C6E-301B135873B6}" srcOrd="3" destOrd="0" presId="urn:microsoft.com/office/officeart/2018/5/layout/IconCircleLabelList"/>
    <dgm:cxn modelId="{FE749678-A810-40B0-8B9F-C156FCCCD08D}" type="presParOf" srcId="{16445C52-9F27-4502-AA9C-CB46305FD0CB}" destId="{E0396733-9EA9-488F-B3A0-EC882B4D9B6D}" srcOrd="3" destOrd="0" presId="urn:microsoft.com/office/officeart/2018/5/layout/IconCircleLabelList"/>
    <dgm:cxn modelId="{45870FC4-8817-4AAD-8861-823FAD7213F4}" type="presParOf" srcId="{16445C52-9F27-4502-AA9C-CB46305FD0CB}" destId="{4F67650D-272D-4AE5-87E2-3C2A24823A5D}" srcOrd="4" destOrd="0" presId="urn:microsoft.com/office/officeart/2018/5/layout/IconCircleLabelList"/>
    <dgm:cxn modelId="{078E277C-B789-4B10-AF1B-B95A96BDC595}" type="presParOf" srcId="{4F67650D-272D-4AE5-87E2-3C2A24823A5D}" destId="{2C82AA66-C531-4738-8AF8-2DC6E624D269}" srcOrd="0" destOrd="0" presId="urn:microsoft.com/office/officeart/2018/5/layout/IconCircleLabelList"/>
    <dgm:cxn modelId="{74F8250D-8E9A-4DB9-BC5A-D079EF7C0225}" type="presParOf" srcId="{4F67650D-272D-4AE5-87E2-3C2A24823A5D}" destId="{064E0DCA-056E-43DA-906C-FE79070A7C2E}" srcOrd="1" destOrd="0" presId="urn:microsoft.com/office/officeart/2018/5/layout/IconCircleLabelList"/>
    <dgm:cxn modelId="{D04366F2-B4E2-4575-BE8E-7D8D7A2808FD}" type="presParOf" srcId="{4F67650D-272D-4AE5-87E2-3C2A24823A5D}" destId="{0AC531C0-DF2B-4D09-AD29-9B325662B6A0}" srcOrd="2" destOrd="0" presId="urn:microsoft.com/office/officeart/2018/5/layout/IconCircleLabelList"/>
    <dgm:cxn modelId="{0BE085F4-F30F-476C-991C-279B3D72934E}" type="presParOf" srcId="{4F67650D-272D-4AE5-87E2-3C2A24823A5D}" destId="{F9C28616-4CE5-4147-A1A9-889D6FCEAA1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96BD4439-9D8A-47A2-86F8-803DF15884A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F9D1CA28-112C-4111-9825-E4AE7814C8C3}">
      <dgm:prSet/>
      <dgm:spPr/>
      <dgm:t>
        <a:bodyPr/>
        <a:lstStyle/>
        <a:p>
          <a:r>
            <a:rPr lang="de-DE" dirty="0"/>
            <a:t>Software Entwicklung ohne Version Control ist mühsam</a:t>
          </a:r>
          <a:endParaRPr lang="en-US" dirty="0"/>
        </a:p>
      </dgm:t>
    </dgm:pt>
    <dgm:pt modelId="{888AC86B-0138-40DE-AE57-B0160FA4B294}" type="parTrans" cxnId="{9F40588A-C4E1-4059-976E-A996C1AC087D}">
      <dgm:prSet/>
      <dgm:spPr/>
      <dgm:t>
        <a:bodyPr/>
        <a:lstStyle/>
        <a:p>
          <a:endParaRPr lang="en-US"/>
        </a:p>
      </dgm:t>
    </dgm:pt>
    <dgm:pt modelId="{E1AAF77C-79D9-4F6D-90E1-01C03EA2EE61}" type="sibTrans" cxnId="{9F40588A-C4E1-4059-976E-A996C1AC087D}">
      <dgm:prSet/>
      <dgm:spPr/>
      <dgm:t>
        <a:bodyPr/>
        <a:lstStyle/>
        <a:p>
          <a:endParaRPr lang="en-US"/>
        </a:p>
      </dgm:t>
    </dgm:pt>
    <dgm:pt modelId="{8AE0C238-7573-48CD-83F3-5542AFBAE7FE}">
      <dgm:prSet/>
      <dgm:spPr/>
      <dgm:t>
        <a:bodyPr/>
        <a:lstStyle/>
        <a:p>
          <a:r>
            <a:rPr lang="de-DE" dirty="0"/>
            <a:t>Richtlinien wie DevOps oder MLOps erhöhen die Effizienz und vermeiden Fehler</a:t>
          </a:r>
          <a:endParaRPr lang="en-US" dirty="0"/>
        </a:p>
      </dgm:t>
    </dgm:pt>
    <dgm:pt modelId="{253DC88A-9451-4697-A4D7-1E9717A6BE2D}" type="parTrans" cxnId="{409F2E64-FA73-49B0-9018-5CC098FE1279}">
      <dgm:prSet/>
      <dgm:spPr/>
      <dgm:t>
        <a:bodyPr/>
        <a:lstStyle/>
        <a:p>
          <a:endParaRPr lang="en-US"/>
        </a:p>
      </dgm:t>
    </dgm:pt>
    <dgm:pt modelId="{1FC606D0-87C0-4E7B-9595-29E9EF677609}" type="sibTrans" cxnId="{409F2E64-FA73-49B0-9018-5CC098FE1279}">
      <dgm:prSet/>
      <dgm:spPr/>
      <dgm:t>
        <a:bodyPr/>
        <a:lstStyle/>
        <a:p>
          <a:endParaRPr lang="en-US"/>
        </a:p>
      </dgm:t>
    </dgm:pt>
    <dgm:pt modelId="{D0A70BAA-7BEE-4423-BC0F-3AAEA501A714}">
      <dgm:prSet/>
      <dgm:spPr/>
      <dgm:t>
        <a:bodyPr/>
        <a:lstStyle/>
        <a:p>
          <a:r>
            <a:rPr lang="de-DE" dirty="0"/>
            <a:t>Git ist das Go-</a:t>
          </a:r>
          <a:r>
            <a:rPr lang="de-DE" dirty="0" err="1"/>
            <a:t>To</a:t>
          </a:r>
          <a:r>
            <a:rPr lang="de-DE" dirty="0"/>
            <a:t> Tool für Version Control</a:t>
          </a:r>
          <a:endParaRPr lang="en-US" dirty="0"/>
        </a:p>
      </dgm:t>
    </dgm:pt>
    <dgm:pt modelId="{D271555F-CC59-4FB3-8869-9DE3C35B7CC3}" type="parTrans" cxnId="{4D127DD8-5EFE-48F2-BACA-6C1A3DAF867D}">
      <dgm:prSet/>
      <dgm:spPr/>
      <dgm:t>
        <a:bodyPr/>
        <a:lstStyle/>
        <a:p>
          <a:endParaRPr lang="en-US"/>
        </a:p>
      </dgm:t>
    </dgm:pt>
    <dgm:pt modelId="{9D22D249-E902-45CC-9045-D011FE1AF179}" type="sibTrans" cxnId="{4D127DD8-5EFE-48F2-BACA-6C1A3DAF867D}">
      <dgm:prSet/>
      <dgm:spPr/>
      <dgm:t>
        <a:bodyPr/>
        <a:lstStyle/>
        <a:p>
          <a:endParaRPr lang="en-US"/>
        </a:p>
      </dgm:t>
    </dgm:pt>
    <dgm:pt modelId="{65BE7434-FE66-486B-8031-72D81FD3920B}" type="pres">
      <dgm:prSet presAssocID="{96BD4439-9D8A-47A2-86F8-803DF15884A3}" presName="hierChild1" presStyleCnt="0">
        <dgm:presLayoutVars>
          <dgm:chPref val="1"/>
          <dgm:dir/>
          <dgm:animOne val="branch"/>
          <dgm:animLvl val="lvl"/>
          <dgm:resizeHandles/>
        </dgm:presLayoutVars>
      </dgm:prSet>
      <dgm:spPr/>
    </dgm:pt>
    <dgm:pt modelId="{C3BFC9C7-C2EF-4637-852C-333E8F842F5B}" type="pres">
      <dgm:prSet presAssocID="{F9D1CA28-112C-4111-9825-E4AE7814C8C3}" presName="hierRoot1" presStyleCnt="0"/>
      <dgm:spPr/>
    </dgm:pt>
    <dgm:pt modelId="{4149514D-28DE-4640-9761-998C846C06EC}" type="pres">
      <dgm:prSet presAssocID="{F9D1CA28-112C-4111-9825-E4AE7814C8C3}" presName="composite" presStyleCnt="0"/>
      <dgm:spPr/>
    </dgm:pt>
    <dgm:pt modelId="{9A80FB6D-3D27-49F5-91E9-44008CE44626}" type="pres">
      <dgm:prSet presAssocID="{F9D1CA28-112C-4111-9825-E4AE7814C8C3}" presName="background" presStyleLbl="node0" presStyleIdx="0" presStyleCnt="3"/>
      <dgm:spPr/>
    </dgm:pt>
    <dgm:pt modelId="{9FE38D92-755F-4332-AC2F-D51682372762}" type="pres">
      <dgm:prSet presAssocID="{F9D1CA28-112C-4111-9825-E4AE7814C8C3}" presName="text" presStyleLbl="fgAcc0" presStyleIdx="0" presStyleCnt="3">
        <dgm:presLayoutVars>
          <dgm:chPref val="3"/>
        </dgm:presLayoutVars>
      </dgm:prSet>
      <dgm:spPr/>
    </dgm:pt>
    <dgm:pt modelId="{3FA2D53D-E845-43B7-8BD3-DE2DB1C5518B}" type="pres">
      <dgm:prSet presAssocID="{F9D1CA28-112C-4111-9825-E4AE7814C8C3}" presName="hierChild2" presStyleCnt="0"/>
      <dgm:spPr/>
    </dgm:pt>
    <dgm:pt modelId="{35500CBE-7D8A-4DC8-BFAA-89FB2A56EA6E}" type="pres">
      <dgm:prSet presAssocID="{8AE0C238-7573-48CD-83F3-5542AFBAE7FE}" presName="hierRoot1" presStyleCnt="0"/>
      <dgm:spPr/>
    </dgm:pt>
    <dgm:pt modelId="{09787751-A21D-43F5-B253-08BE309DD692}" type="pres">
      <dgm:prSet presAssocID="{8AE0C238-7573-48CD-83F3-5542AFBAE7FE}" presName="composite" presStyleCnt="0"/>
      <dgm:spPr/>
    </dgm:pt>
    <dgm:pt modelId="{C28ACF98-F0A2-41AE-95A4-3B326AD74932}" type="pres">
      <dgm:prSet presAssocID="{8AE0C238-7573-48CD-83F3-5542AFBAE7FE}" presName="background" presStyleLbl="node0" presStyleIdx="1" presStyleCnt="3"/>
      <dgm:spPr/>
    </dgm:pt>
    <dgm:pt modelId="{792CDC17-D398-4ED1-8155-32D041FC0AC5}" type="pres">
      <dgm:prSet presAssocID="{8AE0C238-7573-48CD-83F3-5542AFBAE7FE}" presName="text" presStyleLbl="fgAcc0" presStyleIdx="1" presStyleCnt="3">
        <dgm:presLayoutVars>
          <dgm:chPref val="3"/>
        </dgm:presLayoutVars>
      </dgm:prSet>
      <dgm:spPr/>
    </dgm:pt>
    <dgm:pt modelId="{5A11F744-56CD-4232-86E4-F0153E532AD1}" type="pres">
      <dgm:prSet presAssocID="{8AE0C238-7573-48CD-83F3-5542AFBAE7FE}" presName="hierChild2" presStyleCnt="0"/>
      <dgm:spPr/>
    </dgm:pt>
    <dgm:pt modelId="{B51280F9-B812-426B-AD2D-A0C6961B9527}" type="pres">
      <dgm:prSet presAssocID="{D0A70BAA-7BEE-4423-BC0F-3AAEA501A714}" presName="hierRoot1" presStyleCnt="0"/>
      <dgm:spPr/>
    </dgm:pt>
    <dgm:pt modelId="{9E756E1D-5FB9-4364-8503-EC9D54A62B5A}" type="pres">
      <dgm:prSet presAssocID="{D0A70BAA-7BEE-4423-BC0F-3AAEA501A714}" presName="composite" presStyleCnt="0"/>
      <dgm:spPr/>
    </dgm:pt>
    <dgm:pt modelId="{805DB4E5-80FA-45A0-9EC5-7ABFD17763FD}" type="pres">
      <dgm:prSet presAssocID="{D0A70BAA-7BEE-4423-BC0F-3AAEA501A714}" presName="background" presStyleLbl="node0" presStyleIdx="2" presStyleCnt="3"/>
      <dgm:spPr/>
    </dgm:pt>
    <dgm:pt modelId="{B56CA160-AD97-4872-BE36-13AC4B5565BD}" type="pres">
      <dgm:prSet presAssocID="{D0A70BAA-7BEE-4423-BC0F-3AAEA501A714}" presName="text" presStyleLbl="fgAcc0" presStyleIdx="2" presStyleCnt="3">
        <dgm:presLayoutVars>
          <dgm:chPref val="3"/>
        </dgm:presLayoutVars>
      </dgm:prSet>
      <dgm:spPr/>
    </dgm:pt>
    <dgm:pt modelId="{0E7A5F38-08BF-4EA7-BA1F-98A1E4DAC11E}" type="pres">
      <dgm:prSet presAssocID="{D0A70BAA-7BEE-4423-BC0F-3AAEA501A714}" presName="hierChild2" presStyleCnt="0"/>
      <dgm:spPr/>
    </dgm:pt>
  </dgm:ptLst>
  <dgm:cxnLst>
    <dgm:cxn modelId="{409F2E64-FA73-49B0-9018-5CC098FE1279}" srcId="{96BD4439-9D8A-47A2-86F8-803DF15884A3}" destId="{8AE0C238-7573-48CD-83F3-5542AFBAE7FE}" srcOrd="1" destOrd="0" parTransId="{253DC88A-9451-4697-A4D7-1E9717A6BE2D}" sibTransId="{1FC606D0-87C0-4E7B-9595-29E9EF677609}"/>
    <dgm:cxn modelId="{2529075A-2863-48A3-A4DE-6D0DFA70D82B}" type="presOf" srcId="{F9D1CA28-112C-4111-9825-E4AE7814C8C3}" destId="{9FE38D92-755F-4332-AC2F-D51682372762}" srcOrd="0" destOrd="0" presId="urn:microsoft.com/office/officeart/2005/8/layout/hierarchy1"/>
    <dgm:cxn modelId="{9F40588A-C4E1-4059-976E-A996C1AC087D}" srcId="{96BD4439-9D8A-47A2-86F8-803DF15884A3}" destId="{F9D1CA28-112C-4111-9825-E4AE7814C8C3}" srcOrd="0" destOrd="0" parTransId="{888AC86B-0138-40DE-AE57-B0160FA4B294}" sibTransId="{E1AAF77C-79D9-4F6D-90E1-01C03EA2EE61}"/>
    <dgm:cxn modelId="{FBC9A793-FECB-4387-BC0E-418979CBB1DB}" type="presOf" srcId="{8AE0C238-7573-48CD-83F3-5542AFBAE7FE}" destId="{792CDC17-D398-4ED1-8155-32D041FC0AC5}" srcOrd="0" destOrd="0" presId="urn:microsoft.com/office/officeart/2005/8/layout/hierarchy1"/>
    <dgm:cxn modelId="{E8C3A49A-C57E-4D8D-B36F-E89BC0AED795}" type="presOf" srcId="{D0A70BAA-7BEE-4423-BC0F-3AAEA501A714}" destId="{B56CA160-AD97-4872-BE36-13AC4B5565BD}" srcOrd="0" destOrd="0" presId="urn:microsoft.com/office/officeart/2005/8/layout/hierarchy1"/>
    <dgm:cxn modelId="{E50856D2-21F8-4E41-85A9-FD217D62C3AD}" type="presOf" srcId="{96BD4439-9D8A-47A2-86F8-803DF15884A3}" destId="{65BE7434-FE66-486B-8031-72D81FD3920B}" srcOrd="0" destOrd="0" presId="urn:microsoft.com/office/officeart/2005/8/layout/hierarchy1"/>
    <dgm:cxn modelId="{4D127DD8-5EFE-48F2-BACA-6C1A3DAF867D}" srcId="{96BD4439-9D8A-47A2-86F8-803DF15884A3}" destId="{D0A70BAA-7BEE-4423-BC0F-3AAEA501A714}" srcOrd="2" destOrd="0" parTransId="{D271555F-CC59-4FB3-8869-9DE3C35B7CC3}" sibTransId="{9D22D249-E902-45CC-9045-D011FE1AF179}"/>
    <dgm:cxn modelId="{8A6B17B1-A8DD-495F-B8E3-72B2C41EF15A}" type="presParOf" srcId="{65BE7434-FE66-486B-8031-72D81FD3920B}" destId="{C3BFC9C7-C2EF-4637-852C-333E8F842F5B}" srcOrd="0" destOrd="0" presId="urn:microsoft.com/office/officeart/2005/8/layout/hierarchy1"/>
    <dgm:cxn modelId="{397EFEE3-6604-4A76-9036-4C8CE0110C5B}" type="presParOf" srcId="{C3BFC9C7-C2EF-4637-852C-333E8F842F5B}" destId="{4149514D-28DE-4640-9761-998C846C06EC}" srcOrd="0" destOrd="0" presId="urn:microsoft.com/office/officeart/2005/8/layout/hierarchy1"/>
    <dgm:cxn modelId="{106C7F2E-4097-4688-A25B-962531A4367E}" type="presParOf" srcId="{4149514D-28DE-4640-9761-998C846C06EC}" destId="{9A80FB6D-3D27-49F5-91E9-44008CE44626}" srcOrd="0" destOrd="0" presId="urn:microsoft.com/office/officeart/2005/8/layout/hierarchy1"/>
    <dgm:cxn modelId="{7FFA1F1B-3026-43B5-ACB9-A5D0ADA94FD5}" type="presParOf" srcId="{4149514D-28DE-4640-9761-998C846C06EC}" destId="{9FE38D92-755F-4332-AC2F-D51682372762}" srcOrd="1" destOrd="0" presId="urn:microsoft.com/office/officeart/2005/8/layout/hierarchy1"/>
    <dgm:cxn modelId="{35CA0194-CBC7-4F9B-ABD4-75BA59DA278E}" type="presParOf" srcId="{C3BFC9C7-C2EF-4637-852C-333E8F842F5B}" destId="{3FA2D53D-E845-43B7-8BD3-DE2DB1C5518B}" srcOrd="1" destOrd="0" presId="urn:microsoft.com/office/officeart/2005/8/layout/hierarchy1"/>
    <dgm:cxn modelId="{A32568BA-BE62-4653-9EFF-7BB621ED08D7}" type="presParOf" srcId="{65BE7434-FE66-486B-8031-72D81FD3920B}" destId="{35500CBE-7D8A-4DC8-BFAA-89FB2A56EA6E}" srcOrd="1" destOrd="0" presId="urn:microsoft.com/office/officeart/2005/8/layout/hierarchy1"/>
    <dgm:cxn modelId="{124E3B50-CD16-422E-9AD5-B618353A3902}" type="presParOf" srcId="{35500CBE-7D8A-4DC8-BFAA-89FB2A56EA6E}" destId="{09787751-A21D-43F5-B253-08BE309DD692}" srcOrd="0" destOrd="0" presId="urn:microsoft.com/office/officeart/2005/8/layout/hierarchy1"/>
    <dgm:cxn modelId="{417CE54F-7863-46E4-A9F1-EEDBFB98474C}" type="presParOf" srcId="{09787751-A21D-43F5-B253-08BE309DD692}" destId="{C28ACF98-F0A2-41AE-95A4-3B326AD74932}" srcOrd="0" destOrd="0" presId="urn:microsoft.com/office/officeart/2005/8/layout/hierarchy1"/>
    <dgm:cxn modelId="{908E6556-94FC-4BC4-A613-E375CDFDEF5A}" type="presParOf" srcId="{09787751-A21D-43F5-B253-08BE309DD692}" destId="{792CDC17-D398-4ED1-8155-32D041FC0AC5}" srcOrd="1" destOrd="0" presId="urn:microsoft.com/office/officeart/2005/8/layout/hierarchy1"/>
    <dgm:cxn modelId="{12CCBA67-65DF-4608-BAD5-E19AE953522F}" type="presParOf" srcId="{35500CBE-7D8A-4DC8-BFAA-89FB2A56EA6E}" destId="{5A11F744-56CD-4232-86E4-F0153E532AD1}" srcOrd="1" destOrd="0" presId="urn:microsoft.com/office/officeart/2005/8/layout/hierarchy1"/>
    <dgm:cxn modelId="{CF2D7B2A-2A22-4742-A6F1-1C2C0C0675D0}" type="presParOf" srcId="{65BE7434-FE66-486B-8031-72D81FD3920B}" destId="{B51280F9-B812-426B-AD2D-A0C6961B9527}" srcOrd="2" destOrd="0" presId="urn:microsoft.com/office/officeart/2005/8/layout/hierarchy1"/>
    <dgm:cxn modelId="{3034ECDA-EEA2-4AA0-A4A4-7FF4BD24B432}" type="presParOf" srcId="{B51280F9-B812-426B-AD2D-A0C6961B9527}" destId="{9E756E1D-5FB9-4364-8503-EC9D54A62B5A}" srcOrd="0" destOrd="0" presId="urn:microsoft.com/office/officeart/2005/8/layout/hierarchy1"/>
    <dgm:cxn modelId="{D3578C8E-D08C-479F-9FCC-C71659A2FA40}" type="presParOf" srcId="{9E756E1D-5FB9-4364-8503-EC9D54A62B5A}" destId="{805DB4E5-80FA-45A0-9EC5-7ABFD17763FD}" srcOrd="0" destOrd="0" presId="urn:microsoft.com/office/officeart/2005/8/layout/hierarchy1"/>
    <dgm:cxn modelId="{0A04F9CD-D7A8-4FF8-B5CA-294B9A1D7606}" type="presParOf" srcId="{9E756E1D-5FB9-4364-8503-EC9D54A62B5A}" destId="{B56CA160-AD97-4872-BE36-13AC4B5565BD}" srcOrd="1" destOrd="0" presId="urn:microsoft.com/office/officeart/2005/8/layout/hierarchy1"/>
    <dgm:cxn modelId="{ABAAD183-B860-4BD2-A713-76EEFCDEBECE}" type="presParOf" srcId="{B51280F9-B812-426B-AD2D-A0C6961B9527}" destId="{0E7A5F38-08BF-4EA7-BA1F-98A1E4DAC11E}"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96BD4439-9D8A-47A2-86F8-803DF15884A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F9D1CA28-112C-4111-9825-E4AE7814C8C3}">
      <dgm:prSet/>
      <dgm:spPr/>
      <dgm:t>
        <a:bodyPr/>
        <a:lstStyle/>
        <a:p>
          <a:endParaRPr lang="en-US" dirty="0"/>
        </a:p>
      </dgm:t>
    </dgm:pt>
    <dgm:pt modelId="{888AC86B-0138-40DE-AE57-B0160FA4B294}" type="parTrans" cxnId="{9F40588A-C4E1-4059-976E-A996C1AC087D}">
      <dgm:prSet/>
      <dgm:spPr/>
      <dgm:t>
        <a:bodyPr/>
        <a:lstStyle/>
        <a:p>
          <a:endParaRPr lang="en-US"/>
        </a:p>
      </dgm:t>
    </dgm:pt>
    <dgm:pt modelId="{E1AAF77C-79D9-4F6D-90E1-01C03EA2EE61}" type="sibTrans" cxnId="{9F40588A-C4E1-4059-976E-A996C1AC087D}">
      <dgm:prSet/>
      <dgm:spPr/>
      <dgm:t>
        <a:bodyPr/>
        <a:lstStyle/>
        <a:p>
          <a:endParaRPr lang="en-US"/>
        </a:p>
      </dgm:t>
    </dgm:pt>
    <dgm:pt modelId="{8AE0C238-7573-48CD-83F3-5542AFBAE7FE}">
      <dgm:prSet/>
      <dgm:spPr/>
      <dgm:t>
        <a:bodyPr/>
        <a:lstStyle/>
        <a:p>
          <a:endParaRPr lang="en-US" dirty="0"/>
        </a:p>
      </dgm:t>
    </dgm:pt>
    <dgm:pt modelId="{253DC88A-9451-4697-A4D7-1E9717A6BE2D}" type="parTrans" cxnId="{409F2E64-FA73-49B0-9018-5CC098FE1279}">
      <dgm:prSet/>
      <dgm:spPr/>
      <dgm:t>
        <a:bodyPr/>
        <a:lstStyle/>
        <a:p>
          <a:endParaRPr lang="en-US"/>
        </a:p>
      </dgm:t>
    </dgm:pt>
    <dgm:pt modelId="{1FC606D0-87C0-4E7B-9595-29E9EF677609}" type="sibTrans" cxnId="{409F2E64-FA73-49B0-9018-5CC098FE1279}">
      <dgm:prSet/>
      <dgm:spPr/>
      <dgm:t>
        <a:bodyPr/>
        <a:lstStyle/>
        <a:p>
          <a:endParaRPr lang="en-US"/>
        </a:p>
      </dgm:t>
    </dgm:pt>
    <dgm:pt modelId="{D0A70BAA-7BEE-4423-BC0F-3AAEA501A714}">
      <dgm:prSet/>
      <dgm:spPr/>
      <dgm:t>
        <a:bodyPr/>
        <a:lstStyle/>
        <a:p>
          <a:endParaRPr lang="en-US" dirty="0"/>
        </a:p>
      </dgm:t>
    </dgm:pt>
    <dgm:pt modelId="{D271555F-CC59-4FB3-8869-9DE3C35B7CC3}" type="parTrans" cxnId="{4D127DD8-5EFE-48F2-BACA-6C1A3DAF867D}">
      <dgm:prSet/>
      <dgm:spPr/>
      <dgm:t>
        <a:bodyPr/>
        <a:lstStyle/>
        <a:p>
          <a:endParaRPr lang="en-US"/>
        </a:p>
      </dgm:t>
    </dgm:pt>
    <dgm:pt modelId="{9D22D249-E902-45CC-9045-D011FE1AF179}" type="sibTrans" cxnId="{4D127DD8-5EFE-48F2-BACA-6C1A3DAF867D}">
      <dgm:prSet/>
      <dgm:spPr/>
      <dgm:t>
        <a:bodyPr/>
        <a:lstStyle/>
        <a:p>
          <a:endParaRPr lang="en-US"/>
        </a:p>
      </dgm:t>
    </dgm:pt>
    <dgm:pt modelId="{65BE7434-FE66-486B-8031-72D81FD3920B}" type="pres">
      <dgm:prSet presAssocID="{96BD4439-9D8A-47A2-86F8-803DF15884A3}" presName="hierChild1" presStyleCnt="0">
        <dgm:presLayoutVars>
          <dgm:chPref val="1"/>
          <dgm:dir/>
          <dgm:animOne val="branch"/>
          <dgm:animLvl val="lvl"/>
          <dgm:resizeHandles/>
        </dgm:presLayoutVars>
      </dgm:prSet>
      <dgm:spPr/>
    </dgm:pt>
    <dgm:pt modelId="{C3BFC9C7-C2EF-4637-852C-333E8F842F5B}" type="pres">
      <dgm:prSet presAssocID="{F9D1CA28-112C-4111-9825-E4AE7814C8C3}" presName="hierRoot1" presStyleCnt="0"/>
      <dgm:spPr/>
    </dgm:pt>
    <dgm:pt modelId="{4149514D-28DE-4640-9761-998C846C06EC}" type="pres">
      <dgm:prSet presAssocID="{F9D1CA28-112C-4111-9825-E4AE7814C8C3}" presName="composite" presStyleCnt="0"/>
      <dgm:spPr/>
    </dgm:pt>
    <dgm:pt modelId="{9A80FB6D-3D27-49F5-91E9-44008CE44626}" type="pres">
      <dgm:prSet presAssocID="{F9D1CA28-112C-4111-9825-E4AE7814C8C3}" presName="background" presStyleLbl="node0" presStyleIdx="0" presStyleCnt="3"/>
      <dgm:spPr/>
    </dgm:pt>
    <dgm:pt modelId="{9FE38D92-755F-4332-AC2F-D51682372762}" type="pres">
      <dgm:prSet presAssocID="{F9D1CA28-112C-4111-9825-E4AE7814C8C3}" presName="text" presStyleLbl="fgAcc0" presStyleIdx="0" presStyleCnt="3" custLinFactNeighborX="406" custLinFactNeighborY="2096">
        <dgm:presLayoutVars>
          <dgm:chPref val="3"/>
        </dgm:presLayoutVars>
      </dgm:prSet>
      <dgm:spPr/>
    </dgm:pt>
    <dgm:pt modelId="{3FA2D53D-E845-43B7-8BD3-DE2DB1C5518B}" type="pres">
      <dgm:prSet presAssocID="{F9D1CA28-112C-4111-9825-E4AE7814C8C3}" presName="hierChild2" presStyleCnt="0"/>
      <dgm:spPr/>
    </dgm:pt>
    <dgm:pt modelId="{35500CBE-7D8A-4DC8-BFAA-89FB2A56EA6E}" type="pres">
      <dgm:prSet presAssocID="{8AE0C238-7573-48CD-83F3-5542AFBAE7FE}" presName="hierRoot1" presStyleCnt="0"/>
      <dgm:spPr/>
    </dgm:pt>
    <dgm:pt modelId="{09787751-A21D-43F5-B253-08BE309DD692}" type="pres">
      <dgm:prSet presAssocID="{8AE0C238-7573-48CD-83F3-5542AFBAE7FE}" presName="composite" presStyleCnt="0"/>
      <dgm:spPr/>
    </dgm:pt>
    <dgm:pt modelId="{C28ACF98-F0A2-41AE-95A4-3B326AD74932}" type="pres">
      <dgm:prSet presAssocID="{8AE0C238-7573-48CD-83F3-5542AFBAE7FE}" presName="background" presStyleLbl="node0" presStyleIdx="1" presStyleCnt="3"/>
      <dgm:spPr/>
    </dgm:pt>
    <dgm:pt modelId="{792CDC17-D398-4ED1-8155-32D041FC0AC5}" type="pres">
      <dgm:prSet presAssocID="{8AE0C238-7573-48CD-83F3-5542AFBAE7FE}" presName="text" presStyleLbl="fgAcc0" presStyleIdx="1" presStyleCnt="3">
        <dgm:presLayoutVars>
          <dgm:chPref val="3"/>
        </dgm:presLayoutVars>
      </dgm:prSet>
      <dgm:spPr/>
    </dgm:pt>
    <dgm:pt modelId="{5A11F744-56CD-4232-86E4-F0153E532AD1}" type="pres">
      <dgm:prSet presAssocID="{8AE0C238-7573-48CD-83F3-5542AFBAE7FE}" presName="hierChild2" presStyleCnt="0"/>
      <dgm:spPr/>
    </dgm:pt>
    <dgm:pt modelId="{B51280F9-B812-426B-AD2D-A0C6961B9527}" type="pres">
      <dgm:prSet presAssocID="{D0A70BAA-7BEE-4423-BC0F-3AAEA501A714}" presName="hierRoot1" presStyleCnt="0"/>
      <dgm:spPr/>
    </dgm:pt>
    <dgm:pt modelId="{9E756E1D-5FB9-4364-8503-EC9D54A62B5A}" type="pres">
      <dgm:prSet presAssocID="{D0A70BAA-7BEE-4423-BC0F-3AAEA501A714}" presName="composite" presStyleCnt="0"/>
      <dgm:spPr/>
    </dgm:pt>
    <dgm:pt modelId="{805DB4E5-80FA-45A0-9EC5-7ABFD17763FD}" type="pres">
      <dgm:prSet presAssocID="{D0A70BAA-7BEE-4423-BC0F-3AAEA501A714}" presName="background" presStyleLbl="node0" presStyleIdx="2" presStyleCnt="3"/>
      <dgm:spPr/>
    </dgm:pt>
    <dgm:pt modelId="{B56CA160-AD97-4872-BE36-13AC4B5565BD}" type="pres">
      <dgm:prSet presAssocID="{D0A70BAA-7BEE-4423-BC0F-3AAEA501A714}" presName="text" presStyleLbl="fgAcc0" presStyleIdx="2" presStyleCnt="3">
        <dgm:presLayoutVars>
          <dgm:chPref val="3"/>
        </dgm:presLayoutVars>
      </dgm:prSet>
      <dgm:spPr/>
    </dgm:pt>
    <dgm:pt modelId="{0E7A5F38-08BF-4EA7-BA1F-98A1E4DAC11E}" type="pres">
      <dgm:prSet presAssocID="{D0A70BAA-7BEE-4423-BC0F-3AAEA501A714}" presName="hierChild2" presStyleCnt="0"/>
      <dgm:spPr/>
    </dgm:pt>
  </dgm:ptLst>
  <dgm:cxnLst>
    <dgm:cxn modelId="{409F2E64-FA73-49B0-9018-5CC098FE1279}" srcId="{96BD4439-9D8A-47A2-86F8-803DF15884A3}" destId="{8AE0C238-7573-48CD-83F3-5542AFBAE7FE}" srcOrd="1" destOrd="0" parTransId="{253DC88A-9451-4697-A4D7-1E9717A6BE2D}" sibTransId="{1FC606D0-87C0-4E7B-9595-29E9EF677609}"/>
    <dgm:cxn modelId="{2529075A-2863-48A3-A4DE-6D0DFA70D82B}" type="presOf" srcId="{F9D1CA28-112C-4111-9825-E4AE7814C8C3}" destId="{9FE38D92-755F-4332-AC2F-D51682372762}" srcOrd="0" destOrd="0" presId="urn:microsoft.com/office/officeart/2005/8/layout/hierarchy1"/>
    <dgm:cxn modelId="{9F40588A-C4E1-4059-976E-A996C1AC087D}" srcId="{96BD4439-9D8A-47A2-86F8-803DF15884A3}" destId="{F9D1CA28-112C-4111-9825-E4AE7814C8C3}" srcOrd="0" destOrd="0" parTransId="{888AC86B-0138-40DE-AE57-B0160FA4B294}" sibTransId="{E1AAF77C-79D9-4F6D-90E1-01C03EA2EE61}"/>
    <dgm:cxn modelId="{FBC9A793-FECB-4387-BC0E-418979CBB1DB}" type="presOf" srcId="{8AE0C238-7573-48CD-83F3-5542AFBAE7FE}" destId="{792CDC17-D398-4ED1-8155-32D041FC0AC5}" srcOrd="0" destOrd="0" presId="urn:microsoft.com/office/officeart/2005/8/layout/hierarchy1"/>
    <dgm:cxn modelId="{E8C3A49A-C57E-4D8D-B36F-E89BC0AED795}" type="presOf" srcId="{D0A70BAA-7BEE-4423-BC0F-3AAEA501A714}" destId="{B56CA160-AD97-4872-BE36-13AC4B5565BD}" srcOrd="0" destOrd="0" presId="urn:microsoft.com/office/officeart/2005/8/layout/hierarchy1"/>
    <dgm:cxn modelId="{E50856D2-21F8-4E41-85A9-FD217D62C3AD}" type="presOf" srcId="{96BD4439-9D8A-47A2-86F8-803DF15884A3}" destId="{65BE7434-FE66-486B-8031-72D81FD3920B}" srcOrd="0" destOrd="0" presId="urn:microsoft.com/office/officeart/2005/8/layout/hierarchy1"/>
    <dgm:cxn modelId="{4D127DD8-5EFE-48F2-BACA-6C1A3DAF867D}" srcId="{96BD4439-9D8A-47A2-86F8-803DF15884A3}" destId="{D0A70BAA-7BEE-4423-BC0F-3AAEA501A714}" srcOrd="2" destOrd="0" parTransId="{D271555F-CC59-4FB3-8869-9DE3C35B7CC3}" sibTransId="{9D22D249-E902-45CC-9045-D011FE1AF179}"/>
    <dgm:cxn modelId="{8A6B17B1-A8DD-495F-B8E3-72B2C41EF15A}" type="presParOf" srcId="{65BE7434-FE66-486B-8031-72D81FD3920B}" destId="{C3BFC9C7-C2EF-4637-852C-333E8F842F5B}" srcOrd="0" destOrd="0" presId="urn:microsoft.com/office/officeart/2005/8/layout/hierarchy1"/>
    <dgm:cxn modelId="{397EFEE3-6604-4A76-9036-4C8CE0110C5B}" type="presParOf" srcId="{C3BFC9C7-C2EF-4637-852C-333E8F842F5B}" destId="{4149514D-28DE-4640-9761-998C846C06EC}" srcOrd="0" destOrd="0" presId="urn:microsoft.com/office/officeart/2005/8/layout/hierarchy1"/>
    <dgm:cxn modelId="{106C7F2E-4097-4688-A25B-962531A4367E}" type="presParOf" srcId="{4149514D-28DE-4640-9761-998C846C06EC}" destId="{9A80FB6D-3D27-49F5-91E9-44008CE44626}" srcOrd="0" destOrd="0" presId="urn:microsoft.com/office/officeart/2005/8/layout/hierarchy1"/>
    <dgm:cxn modelId="{7FFA1F1B-3026-43B5-ACB9-A5D0ADA94FD5}" type="presParOf" srcId="{4149514D-28DE-4640-9761-998C846C06EC}" destId="{9FE38D92-755F-4332-AC2F-D51682372762}" srcOrd="1" destOrd="0" presId="urn:microsoft.com/office/officeart/2005/8/layout/hierarchy1"/>
    <dgm:cxn modelId="{35CA0194-CBC7-4F9B-ABD4-75BA59DA278E}" type="presParOf" srcId="{C3BFC9C7-C2EF-4637-852C-333E8F842F5B}" destId="{3FA2D53D-E845-43B7-8BD3-DE2DB1C5518B}" srcOrd="1" destOrd="0" presId="urn:microsoft.com/office/officeart/2005/8/layout/hierarchy1"/>
    <dgm:cxn modelId="{A32568BA-BE62-4653-9EFF-7BB621ED08D7}" type="presParOf" srcId="{65BE7434-FE66-486B-8031-72D81FD3920B}" destId="{35500CBE-7D8A-4DC8-BFAA-89FB2A56EA6E}" srcOrd="1" destOrd="0" presId="urn:microsoft.com/office/officeart/2005/8/layout/hierarchy1"/>
    <dgm:cxn modelId="{124E3B50-CD16-422E-9AD5-B618353A3902}" type="presParOf" srcId="{35500CBE-7D8A-4DC8-BFAA-89FB2A56EA6E}" destId="{09787751-A21D-43F5-B253-08BE309DD692}" srcOrd="0" destOrd="0" presId="urn:microsoft.com/office/officeart/2005/8/layout/hierarchy1"/>
    <dgm:cxn modelId="{417CE54F-7863-46E4-A9F1-EEDBFB98474C}" type="presParOf" srcId="{09787751-A21D-43F5-B253-08BE309DD692}" destId="{C28ACF98-F0A2-41AE-95A4-3B326AD74932}" srcOrd="0" destOrd="0" presId="urn:microsoft.com/office/officeart/2005/8/layout/hierarchy1"/>
    <dgm:cxn modelId="{908E6556-94FC-4BC4-A613-E375CDFDEF5A}" type="presParOf" srcId="{09787751-A21D-43F5-B253-08BE309DD692}" destId="{792CDC17-D398-4ED1-8155-32D041FC0AC5}" srcOrd="1" destOrd="0" presId="urn:microsoft.com/office/officeart/2005/8/layout/hierarchy1"/>
    <dgm:cxn modelId="{12CCBA67-65DF-4608-BAD5-E19AE953522F}" type="presParOf" srcId="{35500CBE-7D8A-4DC8-BFAA-89FB2A56EA6E}" destId="{5A11F744-56CD-4232-86E4-F0153E532AD1}" srcOrd="1" destOrd="0" presId="urn:microsoft.com/office/officeart/2005/8/layout/hierarchy1"/>
    <dgm:cxn modelId="{CF2D7B2A-2A22-4742-A6F1-1C2C0C0675D0}" type="presParOf" srcId="{65BE7434-FE66-486B-8031-72D81FD3920B}" destId="{B51280F9-B812-426B-AD2D-A0C6961B9527}" srcOrd="2" destOrd="0" presId="urn:microsoft.com/office/officeart/2005/8/layout/hierarchy1"/>
    <dgm:cxn modelId="{3034ECDA-EEA2-4AA0-A4A4-7FF4BD24B432}" type="presParOf" srcId="{B51280F9-B812-426B-AD2D-A0C6961B9527}" destId="{9E756E1D-5FB9-4364-8503-EC9D54A62B5A}" srcOrd="0" destOrd="0" presId="urn:microsoft.com/office/officeart/2005/8/layout/hierarchy1"/>
    <dgm:cxn modelId="{D3578C8E-D08C-479F-9FCC-C71659A2FA40}" type="presParOf" srcId="{9E756E1D-5FB9-4364-8503-EC9D54A62B5A}" destId="{805DB4E5-80FA-45A0-9EC5-7ABFD17763FD}" srcOrd="0" destOrd="0" presId="urn:microsoft.com/office/officeart/2005/8/layout/hierarchy1"/>
    <dgm:cxn modelId="{0A04F9CD-D7A8-4FF8-B5CA-294B9A1D7606}" type="presParOf" srcId="{9E756E1D-5FB9-4364-8503-EC9D54A62B5A}" destId="{B56CA160-AD97-4872-BE36-13AC4B5565BD}" srcOrd="1" destOrd="0" presId="urn:microsoft.com/office/officeart/2005/8/layout/hierarchy1"/>
    <dgm:cxn modelId="{ABAAD183-B860-4BD2-A713-76EEFCDEBECE}" type="presParOf" srcId="{B51280F9-B812-426B-AD2D-A0C6961B9527}" destId="{0E7A5F38-08BF-4EA7-BA1F-98A1E4DAC11E}" srcOrd="1" destOrd="0" presId="urn:microsoft.com/office/officeart/2005/8/layout/hierarchy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CF9D6B-731B-4BD0-B1A0-349CD5AC540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B30D39E-5644-4133-B291-5A64549CD733}">
      <dgm:prSet/>
      <dgm:spPr/>
      <dgm:t>
        <a:bodyPr/>
        <a:lstStyle/>
        <a:p>
          <a:r>
            <a:rPr lang="de-DE" dirty="0"/>
            <a:t>Die Lösung? </a:t>
          </a:r>
          <a:r>
            <a:rPr lang="de-DE" b="1" dirty="0"/>
            <a:t>Version Control!</a:t>
          </a:r>
          <a:endParaRPr lang="en-US" dirty="0"/>
        </a:p>
      </dgm:t>
    </dgm:pt>
    <dgm:pt modelId="{E1A8B1EA-7ECA-492D-B6B6-6A3A03B683F6}" type="parTrans" cxnId="{EB068B3E-97B6-4889-B222-0D3D8F9CC12C}">
      <dgm:prSet/>
      <dgm:spPr/>
      <dgm:t>
        <a:bodyPr/>
        <a:lstStyle/>
        <a:p>
          <a:endParaRPr lang="en-US"/>
        </a:p>
      </dgm:t>
    </dgm:pt>
    <dgm:pt modelId="{FA8D2EB8-302B-4F1C-BE31-257DDA387D59}" type="sibTrans" cxnId="{EB068B3E-97B6-4889-B222-0D3D8F9CC12C}">
      <dgm:prSet/>
      <dgm:spPr/>
      <dgm:t>
        <a:bodyPr/>
        <a:lstStyle/>
        <a:p>
          <a:endParaRPr lang="en-US"/>
        </a:p>
      </dgm:t>
    </dgm:pt>
    <dgm:pt modelId="{85B8B120-BD86-4581-81B3-91134FD4B0C3}">
      <dgm:prSet/>
      <dgm:spPr/>
      <dgm:t>
        <a:bodyPr/>
        <a:lstStyle/>
        <a:p>
          <a:r>
            <a:rPr lang="de-DE" b="1" dirty="0"/>
            <a:t>Definition von Version Control</a:t>
          </a:r>
          <a:endParaRPr lang="en-US" dirty="0"/>
        </a:p>
      </dgm:t>
    </dgm:pt>
    <dgm:pt modelId="{626138BA-B6FF-447A-A2D2-3C684250BE02}" type="parTrans" cxnId="{BE0EEA72-9B89-44A5-9C10-18DECF9FBAF7}">
      <dgm:prSet/>
      <dgm:spPr/>
      <dgm:t>
        <a:bodyPr/>
        <a:lstStyle/>
        <a:p>
          <a:endParaRPr lang="en-US"/>
        </a:p>
      </dgm:t>
    </dgm:pt>
    <dgm:pt modelId="{88EBE25F-3794-48B9-956C-AABBCF53D5AC}" type="sibTrans" cxnId="{BE0EEA72-9B89-44A5-9C10-18DECF9FBAF7}">
      <dgm:prSet/>
      <dgm:spPr/>
      <dgm:t>
        <a:bodyPr/>
        <a:lstStyle/>
        <a:p>
          <a:endParaRPr lang="en-US"/>
        </a:p>
      </dgm:t>
    </dgm:pt>
    <dgm:pt modelId="{90607F3E-E003-4ABB-91B8-0F00F05B8B46}">
      <dgm:prSet/>
      <dgm:spPr/>
      <dgm:t>
        <a:bodyPr/>
        <a:lstStyle/>
        <a:p>
          <a:r>
            <a:rPr lang="de-DE" b="0" i="0" dirty="0"/>
            <a:t>Eine Versionsverwaltung ist ein System, das zur Erfassung von Änderungen an Dokumenten oder Dateien verwendet wird. Alle Versionen werden in einem Archiv mit Zeitstempel und Benutzerkennung gesichert und können später wiederhergestellt werden</a:t>
          </a:r>
          <a:endParaRPr lang="en-US" dirty="0"/>
        </a:p>
      </dgm:t>
    </dgm:pt>
    <dgm:pt modelId="{4B28083A-6220-43A6-9DC1-82E58337E25F}" type="parTrans" cxnId="{0D605075-C8C9-4C2B-A3C6-D77CAB11F7A9}">
      <dgm:prSet/>
      <dgm:spPr/>
      <dgm:t>
        <a:bodyPr/>
        <a:lstStyle/>
        <a:p>
          <a:endParaRPr lang="en-US"/>
        </a:p>
      </dgm:t>
    </dgm:pt>
    <dgm:pt modelId="{71319524-389A-4395-A6EF-1D4FAA776365}" type="sibTrans" cxnId="{0D605075-C8C9-4C2B-A3C6-D77CAB11F7A9}">
      <dgm:prSet/>
      <dgm:spPr/>
      <dgm:t>
        <a:bodyPr/>
        <a:lstStyle/>
        <a:p>
          <a:endParaRPr lang="en-US"/>
        </a:p>
      </dgm:t>
    </dgm:pt>
    <dgm:pt modelId="{76C12AED-0C9D-41AE-9A61-1A498F8E697B}">
      <dgm:prSet/>
      <dgm:spPr/>
      <dgm:t>
        <a:bodyPr/>
        <a:lstStyle/>
        <a:p>
          <a:r>
            <a:rPr lang="de-DE" noProof="0" dirty="0"/>
            <a:t>Besonders nützlich in der Kombination mit DevOps, um Entwicklungszeiten weiter zu verkürzen</a:t>
          </a:r>
        </a:p>
      </dgm:t>
    </dgm:pt>
    <dgm:pt modelId="{83675BA9-2AFD-4E7F-B944-2DCE25FA6838}" type="parTrans" cxnId="{A1F33DCF-89D8-40B5-8CB0-50D9277A194C}">
      <dgm:prSet/>
      <dgm:spPr/>
      <dgm:t>
        <a:bodyPr/>
        <a:lstStyle/>
        <a:p>
          <a:endParaRPr lang="de-DE"/>
        </a:p>
      </dgm:t>
    </dgm:pt>
    <dgm:pt modelId="{8763CC3F-3065-426C-97A8-BEBC68BA0C22}" type="sibTrans" cxnId="{A1F33DCF-89D8-40B5-8CB0-50D9277A194C}">
      <dgm:prSet/>
      <dgm:spPr/>
      <dgm:t>
        <a:bodyPr/>
        <a:lstStyle/>
        <a:p>
          <a:endParaRPr lang="de-DE"/>
        </a:p>
      </dgm:t>
    </dgm:pt>
    <dgm:pt modelId="{77A321D1-A191-4656-ABC4-CF1115417921}" type="pres">
      <dgm:prSet presAssocID="{18CF9D6B-731B-4BD0-B1A0-349CD5AC5405}" presName="linear" presStyleCnt="0">
        <dgm:presLayoutVars>
          <dgm:dir/>
          <dgm:animLvl val="lvl"/>
          <dgm:resizeHandles val="exact"/>
        </dgm:presLayoutVars>
      </dgm:prSet>
      <dgm:spPr/>
    </dgm:pt>
    <dgm:pt modelId="{DF16DFCC-3E3F-4CA2-B412-EADE662BA8B3}" type="pres">
      <dgm:prSet presAssocID="{4B30D39E-5644-4133-B291-5A64549CD733}" presName="parentLin" presStyleCnt="0"/>
      <dgm:spPr/>
    </dgm:pt>
    <dgm:pt modelId="{5AA7A29A-3920-4DE4-920D-ABE05888BBFA}" type="pres">
      <dgm:prSet presAssocID="{4B30D39E-5644-4133-B291-5A64549CD733}" presName="parentLeftMargin" presStyleLbl="node1" presStyleIdx="0" presStyleCnt="2"/>
      <dgm:spPr/>
    </dgm:pt>
    <dgm:pt modelId="{3160ED15-2131-4D31-823F-FC3B43DAD765}" type="pres">
      <dgm:prSet presAssocID="{4B30D39E-5644-4133-B291-5A64549CD733}" presName="parentText" presStyleLbl="node1" presStyleIdx="0" presStyleCnt="2">
        <dgm:presLayoutVars>
          <dgm:chMax val="0"/>
          <dgm:bulletEnabled val="1"/>
        </dgm:presLayoutVars>
      </dgm:prSet>
      <dgm:spPr/>
    </dgm:pt>
    <dgm:pt modelId="{E5DE4D34-2B03-4E62-A6E4-BB0B44BCE13C}" type="pres">
      <dgm:prSet presAssocID="{4B30D39E-5644-4133-B291-5A64549CD733}" presName="negativeSpace" presStyleCnt="0"/>
      <dgm:spPr/>
    </dgm:pt>
    <dgm:pt modelId="{8F655EA9-2B5A-4D95-8FAD-32BF047156B2}" type="pres">
      <dgm:prSet presAssocID="{4B30D39E-5644-4133-B291-5A64549CD733}" presName="childText" presStyleLbl="conFgAcc1" presStyleIdx="0" presStyleCnt="2">
        <dgm:presLayoutVars>
          <dgm:bulletEnabled val="1"/>
        </dgm:presLayoutVars>
      </dgm:prSet>
      <dgm:spPr/>
    </dgm:pt>
    <dgm:pt modelId="{41967209-B88E-4331-B29A-53E070FEF55C}" type="pres">
      <dgm:prSet presAssocID="{FA8D2EB8-302B-4F1C-BE31-257DDA387D59}" presName="spaceBetweenRectangles" presStyleCnt="0"/>
      <dgm:spPr/>
    </dgm:pt>
    <dgm:pt modelId="{BFF71719-A66B-4556-939B-22F8A24BF73A}" type="pres">
      <dgm:prSet presAssocID="{85B8B120-BD86-4581-81B3-91134FD4B0C3}" presName="parentLin" presStyleCnt="0"/>
      <dgm:spPr/>
    </dgm:pt>
    <dgm:pt modelId="{65B241D0-5803-4C42-AFDA-0ABE1715F313}" type="pres">
      <dgm:prSet presAssocID="{85B8B120-BD86-4581-81B3-91134FD4B0C3}" presName="parentLeftMargin" presStyleLbl="node1" presStyleIdx="0" presStyleCnt="2"/>
      <dgm:spPr/>
    </dgm:pt>
    <dgm:pt modelId="{4B3BE160-E169-4601-9CE6-EB4937532E3E}" type="pres">
      <dgm:prSet presAssocID="{85B8B120-BD86-4581-81B3-91134FD4B0C3}" presName="parentText" presStyleLbl="node1" presStyleIdx="1" presStyleCnt="2">
        <dgm:presLayoutVars>
          <dgm:chMax val="0"/>
          <dgm:bulletEnabled val="1"/>
        </dgm:presLayoutVars>
      </dgm:prSet>
      <dgm:spPr/>
    </dgm:pt>
    <dgm:pt modelId="{E80F276D-AFF3-42EB-BE0D-FEC485D2015F}" type="pres">
      <dgm:prSet presAssocID="{85B8B120-BD86-4581-81B3-91134FD4B0C3}" presName="negativeSpace" presStyleCnt="0"/>
      <dgm:spPr/>
    </dgm:pt>
    <dgm:pt modelId="{0F0AF797-D28B-4785-B297-FD246912FE68}" type="pres">
      <dgm:prSet presAssocID="{85B8B120-BD86-4581-81B3-91134FD4B0C3}" presName="childText" presStyleLbl="conFgAcc1" presStyleIdx="1" presStyleCnt="2">
        <dgm:presLayoutVars>
          <dgm:bulletEnabled val="1"/>
        </dgm:presLayoutVars>
      </dgm:prSet>
      <dgm:spPr/>
    </dgm:pt>
  </dgm:ptLst>
  <dgm:cxnLst>
    <dgm:cxn modelId="{E5BB8523-EFE0-4AB7-A49C-F575B7722FB1}" type="presOf" srcId="{76C12AED-0C9D-41AE-9A61-1A498F8E697B}" destId="{0F0AF797-D28B-4785-B297-FD246912FE68}" srcOrd="0" destOrd="1" presId="urn:microsoft.com/office/officeart/2005/8/layout/list1"/>
    <dgm:cxn modelId="{EB068B3E-97B6-4889-B222-0D3D8F9CC12C}" srcId="{18CF9D6B-731B-4BD0-B1A0-349CD5AC5405}" destId="{4B30D39E-5644-4133-B291-5A64549CD733}" srcOrd="0" destOrd="0" parTransId="{E1A8B1EA-7ECA-492D-B6B6-6A3A03B683F6}" sibTransId="{FA8D2EB8-302B-4F1C-BE31-257DDA387D59}"/>
    <dgm:cxn modelId="{3C70BD6F-8F38-499B-8E95-F0AB9AF85F15}" type="presOf" srcId="{90607F3E-E003-4ABB-91B8-0F00F05B8B46}" destId="{0F0AF797-D28B-4785-B297-FD246912FE68}" srcOrd="0" destOrd="0" presId="urn:microsoft.com/office/officeart/2005/8/layout/list1"/>
    <dgm:cxn modelId="{BE0EEA72-9B89-44A5-9C10-18DECF9FBAF7}" srcId="{18CF9D6B-731B-4BD0-B1A0-349CD5AC5405}" destId="{85B8B120-BD86-4581-81B3-91134FD4B0C3}" srcOrd="1" destOrd="0" parTransId="{626138BA-B6FF-447A-A2D2-3C684250BE02}" sibTransId="{88EBE25F-3794-48B9-956C-AABBCF53D5AC}"/>
    <dgm:cxn modelId="{23129074-5FCF-499F-B0B2-754C4C83C874}" type="presOf" srcId="{18CF9D6B-731B-4BD0-B1A0-349CD5AC5405}" destId="{77A321D1-A191-4656-ABC4-CF1115417921}" srcOrd="0" destOrd="0" presId="urn:microsoft.com/office/officeart/2005/8/layout/list1"/>
    <dgm:cxn modelId="{0D605075-C8C9-4C2B-A3C6-D77CAB11F7A9}" srcId="{85B8B120-BD86-4581-81B3-91134FD4B0C3}" destId="{90607F3E-E003-4ABB-91B8-0F00F05B8B46}" srcOrd="0" destOrd="0" parTransId="{4B28083A-6220-43A6-9DC1-82E58337E25F}" sibTransId="{71319524-389A-4395-A6EF-1D4FAA776365}"/>
    <dgm:cxn modelId="{BFEEFE55-39F6-458B-8B3D-A1B616305900}" type="presOf" srcId="{85B8B120-BD86-4581-81B3-91134FD4B0C3}" destId="{65B241D0-5803-4C42-AFDA-0ABE1715F313}" srcOrd="0" destOrd="0" presId="urn:microsoft.com/office/officeart/2005/8/layout/list1"/>
    <dgm:cxn modelId="{40374B7E-5A4C-4A48-9FCC-B50AAB03747C}" type="presOf" srcId="{4B30D39E-5644-4133-B291-5A64549CD733}" destId="{5AA7A29A-3920-4DE4-920D-ABE05888BBFA}" srcOrd="0" destOrd="0" presId="urn:microsoft.com/office/officeart/2005/8/layout/list1"/>
    <dgm:cxn modelId="{E0FB458E-5A22-40E7-9615-B988987BE690}" type="presOf" srcId="{4B30D39E-5644-4133-B291-5A64549CD733}" destId="{3160ED15-2131-4D31-823F-FC3B43DAD765}" srcOrd="1" destOrd="0" presId="urn:microsoft.com/office/officeart/2005/8/layout/list1"/>
    <dgm:cxn modelId="{5F3A5D9B-59F8-430E-B6A9-87FA52E35E3D}" type="presOf" srcId="{85B8B120-BD86-4581-81B3-91134FD4B0C3}" destId="{4B3BE160-E169-4601-9CE6-EB4937532E3E}" srcOrd="1" destOrd="0" presId="urn:microsoft.com/office/officeart/2005/8/layout/list1"/>
    <dgm:cxn modelId="{A1F33DCF-89D8-40B5-8CB0-50D9277A194C}" srcId="{85B8B120-BD86-4581-81B3-91134FD4B0C3}" destId="{76C12AED-0C9D-41AE-9A61-1A498F8E697B}" srcOrd="1" destOrd="0" parTransId="{83675BA9-2AFD-4E7F-B944-2DCE25FA6838}" sibTransId="{8763CC3F-3065-426C-97A8-BEBC68BA0C22}"/>
    <dgm:cxn modelId="{B18EB72F-128E-43B7-8E15-72E27C8EAA74}" type="presParOf" srcId="{77A321D1-A191-4656-ABC4-CF1115417921}" destId="{DF16DFCC-3E3F-4CA2-B412-EADE662BA8B3}" srcOrd="0" destOrd="0" presId="urn:microsoft.com/office/officeart/2005/8/layout/list1"/>
    <dgm:cxn modelId="{0D1D2054-0DA3-4CA9-BE27-FF854198BE98}" type="presParOf" srcId="{DF16DFCC-3E3F-4CA2-B412-EADE662BA8B3}" destId="{5AA7A29A-3920-4DE4-920D-ABE05888BBFA}" srcOrd="0" destOrd="0" presId="urn:microsoft.com/office/officeart/2005/8/layout/list1"/>
    <dgm:cxn modelId="{4FBB9B81-7925-4593-B290-8AAA9437148C}" type="presParOf" srcId="{DF16DFCC-3E3F-4CA2-B412-EADE662BA8B3}" destId="{3160ED15-2131-4D31-823F-FC3B43DAD765}" srcOrd="1" destOrd="0" presId="urn:microsoft.com/office/officeart/2005/8/layout/list1"/>
    <dgm:cxn modelId="{98F0D91A-38FE-43D2-AFE2-B5EA897EA0CA}" type="presParOf" srcId="{77A321D1-A191-4656-ABC4-CF1115417921}" destId="{E5DE4D34-2B03-4E62-A6E4-BB0B44BCE13C}" srcOrd="1" destOrd="0" presId="urn:microsoft.com/office/officeart/2005/8/layout/list1"/>
    <dgm:cxn modelId="{3C1E0A37-0ECA-4DAF-A926-58368F4321EE}" type="presParOf" srcId="{77A321D1-A191-4656-ABC4-CF1115417921}" destId="{8F655EA9-2B5A-4D95-8FAD-32BF047156B2}" srcOrd="2" destOrd="0" presId="urn:microsoft.com/office/officeart/2005/8/layout/list1"/>
    <dgm:cxn modelId="{D2A8ADF6-661A-4667-A512-C3F74031C2BB}" type="presParOf" srcId="{77A321D1-A191-4656-ABC4-CF1115417921}" destId="{41967209-B88E-4331-B29A-53E070FEF55C}" srcOrd="3" destOrd="0" presId="urn:microsoft.com/office/officeart/2005/8/layout/list1"/>
    <dgm:cxn modelId="{3329D31E-98C3-484D-A0CF-73E56D863731}" type="presParOf" srcId="{77A321D1-A191-4656-ABC4-CF1115417921}" destId="{BFF71719-A66B-4556-939B-22F8A24BF73A}" srcOrd="4" destOrd="0" presId="urn:microsoft.com/office/officeart/2005/8/layout/list1"/>
    <dgm:cxn modelId="{F566F6F8-1885-4E04-91B8-FCDC7043212E}" type="presParOf" srcId="{BFF71719-A66B-4556-939B-22F8A24BF73A}" destId="{65B241D0-5803-4C42-AFDA-0ABE1715F313}" srcOrd="0" destOrd="0" presId="urn:microsoft.com/office/officeart/2005/8/layout/list1"/>
    <dgm:cxn modelId="{AA629FA7-9947-440E-9D5E-75C19047DD0C}" type="presParOf" srcId="{BFF71719-A66B-4556-939B-22F8A24BF73A}" destId="{4B3BE160-E169-4601-9CE6-EB4937532E3E}" srcOrd="1" destOrd="0" presId="urn:microsoft.com/office/officeart/2005/8/layout/list1"/>
    <dgm:cxn modelId="{422BB16F-F803-431B-8F23-DAE02144B67F}" type="presParOf" srcId="{77A321D1-A191-4656-ABC4-CF1115417921}" destId="{E80F276D-AFF3-42EB-BE0D-FEC485D2015F}" srcOrd="5" destOrd="0" presId="urn:microsoft.com/office/officeart/2005/8/layout/list1"/>
    <dgm:cxn modelId="{02ED29FE-10AC-428E-9C87-131318B6C1D2}" type="presParOf" srcId="{77A321D1-A191-4656-ABC4-CF1115417921}" destId="{0F0AF797-D28B-4785-B297-FD246912FE68}"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1B6515-7B53-4011-A3F2-6E8071F855D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8A10B8D-B2CC-439E-9396-09E48CD155F2}">
      <dgm:prSet/>
      <dgm:spPr/>
      <dgm:t>
        <a:bodyPr/>
        <a:lstStyle/>
        <a:p>
          <a:pPr>
            <a:lnSpc>
              <a:spcPct val="100000"/>
            </a:lnSpc>
          </a:pPr>
          <a:r>
            <a:rPr lang="de-DE" dirty="0"/>
            <a:t>Arten von Version Control:</a:t>
          </a:r>
          <a:endParaRPr lang="en-US" dirty="0"/>
        </a:p>
      </dgm:t>
    </dgm:pt>
    <dgm:pt modelId="{C8F60572-DE60-4964-9B88-117ADA7B2E29}" type="parTrans" cxnId="{D275A266-6B0A-4BDE-AB62-754A9FE733A3}">
      <dgm:prSet/>
      <dgm:spPr/>
      <dgm:t>
        <a:bodyPr/>
        <a:lstStyle/>
        <a:p>
          <a:endParaRPr lang="en-US"/>
        </a:p>
      </dgm:t>
    </dgm:pt>
    <dgm:pt modelId="{0353829C-1A69-4200-96E7-C9AE0312D724}" type="sibTrans" cxnId="{D275A266-6B0A-4BDE-AB62-754A9FE733A3}">
      <dgm:prSet/>
      <dgm:spPr/>
      <dgm:t>
        <a:bodyPr/>
        <a:lstStyle/>
        <a:p>
          <a:endParaRPr lang="en-US"/>
        </a:p>
      </dgm:t>
    </dgm:pt>
    <dgm:pt modelId="{56D9D5A1-12CA-487B-AC25-B0C172169269}">
      <dgm:prSet/>
      <dgm:spPr/>
      <dgm:t>
        <a:bodyPr/>
        <a:lstStyle/>
        <a:p>
          <a:pPr>
            <a:lnSpc>
              <a:spcPct val="100000"/>
            </a:lnSpc>
          </a:pPr>
          <a:r>
            <a:rPr lang="de-DE" b="1"/>
            <a:t>Zentralisiertes Version Control</a:t>
          </a:r>
          <a:endParaRPr lang="en-US"/>
        </a:p>
      </dgm:t>
    </dgm:pt>
    <dgm:pt modelId="{904184C7-EF02-4E63-92FD-FF28D2B3286D}" type="parTrans" cxnId="{512AEFB6-24FE-418E-AE06-2A59CA126452}">
      <dgm:prSet/>
      <dgm:spPr/>
      <dgm:t>
        <a:bodyPr/>
        <a:lstStyle/>
        <a:p>
          <a:endParaRPr lang="en-US"/>
        </a:p>
      </dgm:t>
    </dgm:pt>
    <dgm:pt modelId="{2F99ABEB-D4F1-4663-A10D-854A16905FDE}" type="sibTrans" cxnId="{512AEFB6-24FE-418E-AE06-2A59CA126452}">
      <dgm:prSet/>
      <dgm:spPr/>
      <dgm:t>
        <a:bodyPr/>
        <a:lstStyle/>
        <a:p>
          <a:endParaRPr lang="en-US"/>
        </a:p>
      </dgm:t>
    </dgm:pt>
    <dgm:pt modelId="{48693539-0DFE-41BD-82FF-95D5DB7AD42D}">
      <dgm:prSet/>
      <dgm:spPr/>
      <dgm:t>
        <a:bodyPr/>
        <a:lstStyle/>
        <a:p>
          <a:pPr>
            <a:lnSpc>
              <a:spcPct val="100000"/>
            </a:lnSpc>
          </a:pPr>
          <a:endParaRPr lang="en-US" dirty="0"/>
        </a:p>
      </dgm:t>
    </dgm:pt>
    <dgm:pt modelId="{88A5CF40-9F8E-4D19-B726-9DC30382364D}" type="parTrans" cxnId="{CCD20C72-9B19-4741-8682-61871E51A88F}">
      <dgm:prSet/>
      <dgm:spPr/>
      <dgm:t>
        <a:bodyPr/>
        <a:lstStyle/>
        <a:p>
          <a:endParaRPr lang="en-US"/>
        </a:p>
      </dgm:t>
    </dgm:pt>
    <dgm:pt modelId="{9E14F4B8-5AAC-457B-962B-10A5F9D8919A}" type="sibTrans" cxnId="{CCD20C72-9B19-4741-8682-61871E51A88F}">
      <dgm:prSet/>
      <dgm:spPr/>
      <dgm:t>
        <a:bodyPr/>
        <a:lstStyle/>
        <a:p>
          <a:endParaRPr lang="en-US"/>
        </a:p>
      </dgm:t>
    </dgm:pt>
    <dgm:pt modelId="{6082BB04-9B0B-4AFF-9931-DB34B7630639}">
      <dgm:prSet/>
      <dgm:spPr/>
      <dgm:t>
        <a:bodyPr/>
        <a:lstStyle/>
        <a:p>
          <a:pPr>
            <a:lnSpc>
              <a:spcPct val="100000"/>
            </a:lnSpc>
          </a:pPr>
          <a:r>
            <a:rPr lang="de-DE" b="1"/>
            <a:t>Dezentralisiertes Version Control</a:t>
          </a:r>
          <a:endParaRPr lang="en-US"/>
        </a:p>
      </dgm:t>
    </dgm:pt>
    <dgm:pt modelId="{84141934-2F12-497F-A979-36F4F9ED6AF5}" type="parTrans" cxnId="{E52A5637-D590-4DEE-88E3-F4CD9952A761}">
      <dgm:prSet/>
      <dgm:spPr/>
      <dgm:t>
        <a:bodyPr/>
        <a:lstStyle/>
        <a:p>
          <a:endParaRPr lang="en-US"/>
        </a:p>
      </dgm:t>
    </dgm:pt>
    <dgm:pt modelId="{7C9986F3-59E1-480E-B015-6A6E8912B575}" type="sibTrans" cxnId="{E52A5637-D590-4DEE-88E3-F4CD9952A761}">
      <dgm:prSet/>
      <dgm:spPr/>
      <dgm:t>
        <a:bodyPr/>
        <a:lstStyle/>
        <a:p>
          <a:endParaRPr lang="en-US"/>
        </a:p>
      </dgm:t>
    </dgm:pt>
    <dgm:pt modelId="{6684E36A-17B0-4E30-A09B-33D418CD0ECD}">
      <dgm:prSet/>
      <dgm:spPr/>
      <dgm:t>
        <a:bodyPr/>
        <a:lstStyle/>
        <a:p>
          <a:pPr>
            <a:lnSpc>
              <a:spcPct val="100000"/>
            </a:lnSpc>
          </a:pPr>
          <a:endParaRPr lang="en-US" dirty="0"/>
        </a:p>
      </dgm:t>
    </dgm:pt>
    <dgm:pt modelId="{8031D5D9-A09C-4BAF-A316-8C723C904615}" type="parTrans" cxnId="{2B05507A-EB97-4EC7-9D12-02E732BEB258}">
      <dgm:prSet/>
      <dgm:spPr/>
      <dgm:t>
        <a:bodyPr/>
        <a:lstStyle/>
        <a:p>
          <a:endParaRPr lang="en-US"/>
        </a:p>
      </dgm:t>
    </dgm:pt>
    <dgm:pt modelId="{F5494597-F234-440F-AAA6-C3516FFA513C}" type="sibTrans" cxnId="{2B05507A-EB97-4EC7-9D12-02E732BEB258}">
      <dgm:prSet/>
      <dgm:spPr/>
      <dgm:t>
        <a:bodyPr/>
        <a:lstStyle/>
        <a:p>
          <a:endParaRPr lang="en-US"/>
        </a:p>
      </dgm:t>
    </dgm:pt>
    <dgm:pt modelId="{F77AAF6D-B1C2-45FA-902E-B0391417BED9}" type="pres">
      <dgm:prSet presAssocID="{0B1B6515-7B53-4011-A3F2-6E8071F855D7}" presName="root" presStyleCnt="0">
        <dgm:presLayoutVars>
          <dgm:dir/>
          <dgm:resizeHandles val="exact"/>
        </dgm:presLayoutVars>
      </dgm:prSet>
      <dgm:spPr/>
    </dgm:pt>
    <dgm:pt modelId="{0321C3F2-3810-4B05-892C-CD04BAFC725B}" type="pres">
      <dgm:prSet presAssocID="{68A10B8D-B2CC-439E-9396-09E48CD155F2}" presName="compNode" presStyleCnt="0"/>
      <dgm:spPr/>
    </dgm:pt>
    <dgm:pt modelId="{D259E1A2-0D5D-43F6-A347-5A8A9E1AFC48}" type="pres">
      <dgm:prSet presAssocID="{68A10B8D-B2CC-439E-9396-09E48CD155F2}" presName="bgRect" presStyleLbl="bgShp" presStyleIdx="0" presStyleCnt="3"/>
      <dgm:spPr/>
    </dgm:pt>
    <dgm:pt modelId="{B3294535-266E-4A1B-9478-4FD1C9F83ECA}" type="pres">
      <dgm:prSet presAssocID="{68A10B8D-B2CC-439E-9396-09E48CD155F2}" presName="iconRect" presStyleLbl="node1" presStyleIdx="0" presStyleCnt="3" custLinFactY="100000" custLinFactNeighborX="-43534" custLinFactNeighborY="11094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F4BD1DD1-5A95-46A7-9EE8-03C87BEA2D5E}" type="pres">
      <dgm:prSet presAssocID="{68A10B8D-B2CC-439E-9396-09E48CD155F2}" presName="spaceRect" presStyleCnt="0"/>
      <dgm:spPr/>
    </dgm:pt>
    <dgm:pt modelId="{5296A58F-07AE-43E2-A5BD-53BFF86827A5}" type="pres">
      <dgm:prSet presAssocID="{68A10B8D-B2CC-439E-9396-09E48CD155F2}" presName="parTx" presStyleLbl="revTx" presStyleIdx="0" presStyleCnt="5" custScaleX="134959">
        <dgm:presLayoutVars>
          <dgm:chMax val="0"/>
          <dgm:chPref val="0"/>
        </dgm:presLayoutVars>
      </dgm:prSet>
      <dgm:spPr/>
    </dgm:pt>
    <dgm:pt modelId="{D19A4643-0DF9-4497-A7E5-F87B0622F7B0}" type="pres">
      <dgm:prSet presAssocID="{0353829C-1A69-4200-96E7-C9AE0312D724}" presName="sibTrans" presStyleCnt="0"/>
      <dgm:spPr/>
    </dgm:pt>
    <dgm:pt modelId="{6E6E4879-E002-4ADF-AA16-EC3CD249E305}" type="pres">
      <dgm:prSet presAssocID="{56D9D5A1-12CA-487B-AC25-B0C172169269}" presName="compNode" presStyleCnt="0"/>
      <dgm:spPr/>
    </dgm:pt>
    <dgm:pt modelId="{9FAEA686-CEF6-4429-B187-50ADFAA4A894}" type="pres">
      <dgm:prSet presAssocID="{56D9D5A1-12CA-487B-AC25-B0C172169269}" presName="bgRect" presStyleLbl="bgShp" presStyleIdx="1" presStyleCnt="3"/>
      <dgm:spPr/>
    </dgm:pt>
    <dgm:pt modelId="{6D8FDEE4-0EED-49C8-AE09-E9FB9EBE5C5C}" type="pres">
      <dgm:prSet presAssocID="{56D9D5A1-12CA-487B-AC25-B0C17216926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ussdiagramm"/>
        </a:ext>
      </dgm:extLst>
    </dgm:pt>
    <dgm:pt modelId="{7166181A-89A7-4261-90C0-555FC9D437D9}" type="pres">
      <dgm:prSet presAssocID="{56D9D5A1-12CA-487B-AC25-B0C172169269}" presName="spaceRect" presStyleCnt="0"/>
      <dgm:spPr/>
    </dgm:pt>
    <dgm:pt modelId="{3D78625A-F493-4E20-A1FE-89B73E53F9B9}" type="pres">
      <dgm:prSet presAssocID="{56D9D5A1-12CA-487B-AC25-B0C172169269}" presName="parTx" presStyleLbl="revTx" presStyleIdx="1" presStyleCnt="5">
        <dgm:presLayoutVars>
          <dgm:chMax val="0"/>
          <dgm:chPref val="0"/>
        </dgm:presLayoutVars>
      </dgm:prSet>
      <dgm:spPr/>
    </dgm:pt>
    <dgm:pt modelId="{683F5FF7-4008-4DBF-B1C3-63A188AA1A53}" type="pres">
      <dgm:prSet presAssocID="{56D9D5A1-12CA-487B-AC25-B0C172169269}" presName="desTx" presStyleLbl="revTx" presStyleIdx="2" presStyleCnt="5">
        <dgm:presLayoutVars/>
      </dgm:prSet>
      <dgm:spPr/>
    </dgm:pt>
    <dgm:pt modelId="{4A0F673C-636C-43DF-B4CC-2ACFC1976DE1}" type="pres">
      <dgm:prSet presAssocID="{2F99ABEB-D4F1-4663-A10D-854A16905FDE}" presName="sibTrans" presStyleCnt="0"/>
      <dgm:spPr/>
    </dgm:pt>
    <dgm:pt modelId="{D1D1AB66-882F-4968-9FFF-5BC1D4D6EA02}" type="pres">
      <dgm:prSet presAssocID="{6082BB04-9B0B-4AFF-9931-DB34B7630639}" presName="compNode" presStyleCnt="0"/>
      <dgm:spPr/>
    </dgm:pt>
    <dgm:pt modelId="{66FDD815-2646-4548-8B98-FB1F5BB597A5}" type="pres">
      <dgm:prSet presAssocID="{6082BB04-9B0B-4AFF-9931-DB34B7630639}" presName="bgRect" presStyleLbl="bgShp" presStyleIdx="2" presStyleCnt="3"/>
      <dgm:spPr/>
    </dgm:pt>
    <dgm:pt modelId="{369D8506-665A-466F-9737-78DBD93051B5}" type="pres">
      <dgm:prSet presAssocID="{6082BB04-9B0B-4AFF-9931-DB34B763063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enbank"/>
        </a:ext>
      </dgm:extLst>
    </dgm:pt>
    <dgm:pt modelId="{F42D2BF0-DD9C-463F-9CB9-1B94F43754CD}" type="pres">
      <dgm:prSet presAssocID="{6082BB04-9B0B-4AFF-9931-DB34B7630639}" presName="spaceRect" presStyleCnt="0"/>
      <dgm:spPr/>
    </dgm:pt>
    <dgm:pt modelId="{E2E5300A-D8D1-49C1-9A8E-2D302A4E95F9}" type="pres">
      <dgm:prSet presAssocID="{6082BB04-9B0B-4AFF-9931-DB34B7630639}" presName="parTx" presStyleLbl="revTx" presStyleIdx="3" presStyleCnt="5">
        <dgm:presLayoutVars>
          <dgm:chMax val="0"/>
          <dgm:chPref val="0"/>
        </dgm:presLayoutVars>
      </dgm:prSet>
      <dgm:spPr/>
    </dgm:pt>
    <dgm:pt modelId="{352E9F7D-44D1-4DF8-B09F-EEEFF48CC4DD}" type="pres">
      <dgm:prSet presAssocID="{6082BB04-9B0B-4AFF-9931-DB34B7630639}" presName="desTx" presStyleLbl="revTx" presStyleIdx="4" presStyleCnt="5">
        <dgm:presLayoutVars/>
      </dgm:prSet>
      <dgm:spPr/>
    </dgm:pt>
  </dgm:ptLst>
  <dgm:cxnLst>
    <dgm:cxn modelId="{E52A5637-D590-4DEE-88E3-F4CD9952A761}" srcId="{0B1B6515-7B53-4011-A3F2-6E8071F855D7}" destId="{6082BB04-9B0B-4AFF-9931-DB34B7630639}" srcOrd="2" destOrd="0" parTransId="{84141934-2F12-497F-A979-36F4F9ED6AF5}" sibTransId="{7C9986F3-59E1-480E-B015-6A6E8912B575}"/>
    <dgm:cxn modelId="{D275A266-6B0A-4BDE-AB62-754A9FE733A3}" srcId="{0B1B6515-7B53-4011-A3F2-6E8071F855D7}" destId="{68A10B8D-B2CC-439E-9396-09E48CD155F2}" srcOrd="0" destOrd="0" parTransId="{C8F60572-DE60-4964-9B88-117ADA7B2E29}" sibTransId="{0353829C-1A69-4200-96E7-C9AE0312D724}"/>
    <dgm:cxn modelId="{CCD20C72-9B19-4741-8682-61871E51A88F}" srcId="{56D9D5A1-12CA-487B-AC25-B0C172169269}" destId="{48693539-0DFE-41BD-82FF-95D5DB7AD42D}" srcOrd="0" destOrd="0" parTransId="{88A5CF40-9F8E-4D19-B726-9DC30382364D}" sibTransId="{9E14F4B8-5AAC-457B-962B-10A5F9D8919A}"/>
    <dgm:cxn modelId="{2B05507A-EB97-4EC7-9D12-02E732BEB258}" srcId="{6082BB04-9B0B-4AFF-9931-DB34B7630639}" destId="{6684E36A-17B0-4E30-A09B-33D418CD0ECD}" srcOrd="0" destOrd="0" parTransId="{8031D5D9-A09C-4BAF-A316-8C723C904615}" sibTransId="{F5494597-F234-440F-AAA6-C3516FFA513C}"/>
    <dgm:cxn modelId="{82F803A3-D30D-4597-918E-6730B9D81EE0}" type="presOf" srcId="{6684E36A-17B0-4E30-A09B-33D418CD0ECD}" destId="{352E9F7D-44D1-4DF8-B09F-EEEFF48CC4DD}" srcOrd="0" destOrd="0" presId="urn:microsoft.com/office/officeart/2018/2/layout/IconVerticalSolidList"/>
    <dgm:cxn modelId="{FA27E6B2-F897-47AC-BDB6-3CECEF549E97}" type="presOf" srcId="{6082BB04-9B0B-4AFF-9931-DB34B7630639}" destId="{E2E5300A-D8D1-49C1-9A8E-2D302A4E95F9}" srcOrd="0" destOrd="0" presId="urn:microsoft.com/office/officeart/2018/2/layout/IconVerticalSolidList"/>
    <dgm:cxn modelId="{512AEFB6-24FE-418E-AE06-2A59CA126452}" srcId="{0B1B6515-7B53-4011-A3F2-6E8071F855D7}" destId="{56D9D5A1-12CA-487B-AC25-B0C172169269}" srcOrd="1" destOrd="0" parTransId="{904184C7-EF02-4E63-92FD-FF28D2B3286D}" sibTransId="{2F99ABEB-D4F1-4663-A10D-854A16905FDE}"/>
    <dgm:cxn modelId="{84C93FB8-EB98-40DA-AF86-72222C576CB3}" type="presOf" srcId="{56D9D5A1-12CA-487B-AC25-B0C172169269}" destId="{3D78625A-F493-4E20-A1FE-89B73E53F9B9}" srcOrd="0" destOrd="0" presId="urn:microsoft.com/office/officeart/2018/2/layout/IconVerticalSolidList"/>
    <dgm:cxn modelId="{5E2E6DC1-0302-4540-842B-2BCABECC428E}" type="presOf" srcId="{48693539-0DFE-41BD-82FF-95D5DB7AD42D}" destId="{683F5FF7-4008-4DBF-B1C3-63A188AA1A53}" srcOrd="0" destOrd="0" presId="urn:microsoft.com/office/officeart/2018/2/layout/IconVerticalSolidList"/>
    <dgm:cxn modelId="{207366F3-2BDC-4BB1-8DB2-276B1031A6A3}" type="presOf" srcId="{0B1B6515-7B53-4011-A3F2-6E8071F855D7}" destId="{F77AAF6D-B1C2-45FA-902E-B0391417BED9}" srcOrd="0" destOrd="0" presId="urn:microsoft.com/office/officeart/2018/2/layout/IconVerticalSolidList"/>
    <dgm:cxn modelId="{91AC64FE-A78F-41C4-A3B1-5E048425713C}" type="presOf" srcId="{68A10B8D-B2CC-439E-9396-09E48CD155F2}" destId="{5296A58F-07AE-43E2-A5BD-53BFF86827A5}" srcOrd="0" destOrd="0" presId="urn:microsoft.com/office/officeart/2018/2/layout/IconVerticalSolidList"/>
    <dgm:cxn modelId="{0CACB894-8377-417C-9850-F413DE7FF782}" type="presParOf" srcId="{F77AAF6D-B1C2-45FA-902E-B0391417BED9}" destId="{0321C3F2-3810-4B05-892C-CD04BAFC725B}" srcOrd="0" destOrd="0" presId="urn:microsoft.com/office/officeart/2018/2/layout/IconVerticalSolidList"/>
    <dgm:cxn modelId="{6C061DF0-2534-4952-9DB1-6881C393B952}" type="presParOf" srcId="{0321C3F2-3810-4B05-892C-CD04BAFC725B}" destId="{D259E1A2-0D5D-43F6-A347-5A8A9E1AFC48}" srcOrd="0" destOrd="0" presId="urn:microsoft.com/office/officeart/2018/2/layout/IconVerticalSolidList"/>
    <dgm:cxn modelId="{9E781E17-F01F-48A1-AA97-5454EAF3AB71}" type="presParOf" srcId="{0321C3F2-3810-4B05-892C-CD04BAFC725B}" destId="{B3294535-266E-4A1B-9478-4FD1C9F83ECA}" srcOrd="1" destOrd="0" presId="urn:microsoft.com/office/officeart/2018/2/layout/IconVerticalSolidList"/>
    <dgm:cxn modelId="{6970D81C-6562-4081-B720-CB88B734C827}" type="presParOf" srcId="{0321C3F2-3810-4B05-892C-CD04BAFC725B}" destId="{F4BD1DD1-5A95-46A7-9EE8-03C87BEA2D5E}" srcOrd="2" destOrd="0" presId="urn:microsoft.com/office/officeart/2018/2/layout/IconVerticalSolidList"/>
    <dgm:cxn modelId="{6C6D7BA8-84B6-49C0-9A30-42D61759866E}" type="presParOf" srcId="{0321C3F2-3810-4B05-892C-CD04BAFC725B}" destId="{5296A58F-07AE-43E2-A5BD-53BFF86827A5}" srcOrd="3" destOrd="0" presId="urn:microsoft.com/office/officeart/2018/2/layout/IconVerticalSolidList"/>
    <dgm:cxn modelId="{EA17C6AC-7007-48EB-AEAA-2696190024BB}" type="presParOf" srcId="{F77AAF6D-B1C2-45FA-902E-B0391417BED9}" destId="{D19A4643-0DF9-4497-A7E5-F87B0622F7B0}" srcOrd="1" destOrd="0" presId="urn:microsoft.com/office/officeart/2018/2/layout/IconVerticalSolidList"/>
    <dgm:cxn modelId="{9888C6F0-2634-4C42-A48E-45E52FD0D038}" type="presParOf" srcId="{F77AAF6D-B1C2-45FA-902E-B0391417BED9}" destId="{6E6E4879-E002-4ADF-AA16-EC3CD249E305}" srcOrd="2" destOrd="0" presId="urn:microsoft.com/office/officeart/2018/2/layout/IconVerticalSolidList"/>
    <dgm:cxn modelId="{ADE3F00A-A779-4FE9-A98D-4DFE8DFDAF42}" type="presParOf" srcId="{6E6E4879-E002-4ADF-AA16-EC3CD249E305}" destId="{9FAEA686-CEF6-4429-B187-50ADFAA4A894}" srcOrd="0" destOrd="0" presId="urn:microsoft.com/office/officeart/2018/2/layout/IconVerticalSolidList"/>
    <dgm:cxn modelId="{62B22360-3EF6-4FDA-8D0A-D5F1B56C30A3}" type="presParOf" srcId="{6E6E4879-E002-4ADF-AA16-EC3CD249E305}" destId="{6D8FDEE4-0EED-49C8-AE09-E9FB9EBE5C5C}" srcOrd="1" destOrd="0" presId="urn:microsoft.com/office/officeart/2018/2/layout/IconVerticalSolidList"/>
    <dgm:cxn modelId="{E62761BB-9637-451E-8AB1-D1DF67638832}" type="presParOf" srcId="{6E6E4879-E002-4ADF-AA16-EC3CD249E305}" destId="{7166181A-89A7-4261-90C0-555FC9D437D9}" srcOrd="2" destOrd="0" presId="urn:microsoft.com/office/officeart/2018/2/layout/IconVerticalSolidList"/>
    <dgm:cxn modelId="{77DF7EE0-2A4F-41F8-9BA2-FA36CF9C2A09}" type="presParOf" srcId="{6E6E4879-E002-4ADF-AA16-EC3CD249E305}" destId="{3D78625A-F493-4E20-A1FE-89B73E53F9B9}" srcOrd="3" destOrd="0" presId="urn:microsoft.com/office/officeart/2018/2/layout/IconVerticalSolidList"/>
    <dgm:cxn modelId="{FD6FEDEE-9EAA-44C1-8B16-D772BFB61577}" type="presParOf" srcId="{6E6E4879-E002-4ADF-AA16-EC3CD249E305}" destId="{683F5FF7-4008-4DBF-B1C3-63A188AA1A53}" srcOrd="4" destOrd="0" presId="urn:microsoft.com/office/officeart/2018/2/layout/IconVerticalSolidList"/>
    <dgm:cxn modelId="{2D08013A-6DCC-4D53-9959-424B7BEC78AC}" type="presParOf" srcId="{F77AAF6D-B1C2-45FA-902E-B0391417BED9}" destId="{4A0F673C-636C-43DF-B4CC-2ACFC1976DE1}" srcOrd="3" destOrd="0" presId="urn:microsoft.com/office/officeart/2018/2/layout/IconVerticalSolidList"/>
    <dgm:cxn modelId="{90872B0C-AA3C-4888-A633-A47CDF65DCFE}" type="presParOf" srcId="{F77AAF6D-B1C2-45FA-902E-B0391417BED9}" destId="{D1D1AB66-882F-4968-9FFF-5BC1D4D6EA02}" srcOrd="4" destOrd="0" presId="urn:microsoft.com/office/officeart/2018/2/layout/IconVerticalSolidList"/>
    <dgm:cxn modelId="{1B6A16E7-751C-4071-8F3B-CB54F11BB85D}" type="presParOf" srcId="{D1D1AB66-882F-4968-9FFF-5BC1D4D6EA02}" destId="{66FDD815-2646-4548-8B98-FB1F5BB597A5}" srcOrd="0" destOrd="0" presId="urn:microsoft.com/office/officeart/2018/2/layout/IconVerticalSolidList"/>
    <dgm:cxn modelId="{B5689BE3-28FD-4AD1-9350-17336E8F4300}" type="presParOf" srcId="{D1D1AB66-882F-4968-9FFF-5BC1D4D6EA02}" destId="{369D8506-665A-466F-9737-78DBD93051B5}" srcOrd="1" destOrd="0" presId="urn:microsoft.com/office/officeart/2018/2/layout/IconVerticalSolidList"/>
    <dgm:cxn modelId="{9F8F4C7F-7EE7-4660-AE67-8349D088C86F}" type="presParOf" srcId="{D1D1AB66-882F-4968-9FFF-5BC1D4D6EA02}" destId="{F42D2BF0-DD9C-463F-9CB9-1B94F43754CD}" srcOrd="2" destOrd="0" presId="urn:microsoft.com/office/officeart/2018/2/layout/IconVerticalSolidList"/>
    <dgm:cxn modelId="{F51F6041-6408-4570-BB59-202C2E673930}" type="presParOf" srcId="{D1D1AB66-882F-4968-9FFF-5BC1D4D6EA02}" destId="{E2E5300A-D8D1-49C1-9A8E-2D302A4E95F9}" srcOrd="3" destOrd="0" presId="urn:microsoft.com/office/officeart/2018/2/layout/IconVerticalSolidList"/>
    <dgm:cxn modelId="{DA42F7A3-35F1-4AB0-8AD2-16694AD835FD}" type="presParOf" srcId="{D1D1AB66-882F-4968-9FFF-5BC1D4D6EA02}" destId="{352E9F7D-44D1-4DF8-B09F-EEEFF48CC4DD}" srcOrd="4"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BCC8C16-4C77-4ABB-A533-B3943816244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1BA5BF2-F169-4BE2-A611-31E895E6A9BA}">
      <dgm:prSet/>
      <dgm:spPr/>
      <dgm:t>
        <a:bodyPr/>
        <a:lstStyle/>
        <a:p>
          <a:pPr>
            <a:lnSpc>
              <a:spcPct val="100000"/>
            </a:lnSpc>
          </a:pPr>
          <a:r>
            <a:rPr lang="de-DE" dirty="0">
              <a:solidFill>
                <a:schemeClr val="bg1"/>
              </a:solidFill>
            </a:rPr>
            <a:t>Einführung in Git</a:t>
          </a:r>
          <a:endParaRPr lang="en-US" dirty="0">
            <a:solidFill>
              <a:schemeClr val="bg1"/>
            </a:solidFill>
          </a:endParaRPr>
        </a:p>
      </dgm:t>
    </dgm:pt>
    <dgm:pt modelId="{65F82DA6-D0CC-4758-8E81-A465154D4F6E}" type="parTrans" cxnId="{78836B32-75A0-4AC7-847B-71CFEBC40070}">
      <dgm:prSet/>
      <dgm:spPr/>
      <dgm:t>
        <a:bodyPr/>
        <a:lstStyle/>
        <a:p>
          <a:endParaRPr lang="en-US"/>
        </a:p>
      </dgm:t>
    </dgm:pt>
    <dgm:pt modelId="{059032BB-0FB5-40AE-B15A-5FBBB2774F99}" type="sibTrans" cxnId="{78836B32-75A0-4AC7-847B-71CFEBC40070}">
      <dgm:prSet/>
      <dgm:spPr/>
      <dgm:t>
        <a:bodyPr/>
        <a:lstStyle/>
        <a:p>
          <a:endParaRPr lang="en-US"/>
        </a:p>
      </dgm:t>
    </dgm:pt>
    <dgm:pt modelId="{63305DBF-4F7F-4DD1-B63C-7472AEBB692D}">
      <dgm:prSet/>
      <dgm:spPr/>
      <dgm:t>
        <a:bodyPr/>
        <a:lstStyle/>
        <a:p>
          <a:pPr>
            <a:lnSpc>
              <a:spcPct val="100000"/>
            </a:lnSpc>
          </a:pPr>
          <a:r>
            <a:rPr lang="de-DE" dirty="0">
              <a:solidFill>
                <a:schemeClr val="bg1"/>
              </a:solidFill>
            </a:rPr>
            <a:t>Git-Grundbefehle und Konzepte</a:t>
          </a:r>
          <a:endParaRPr lang="en-US" dirty="0">
            <a:solidFill>
              <a:schemeClr val="bg1"/>
            </a:solidFill>
          </a:endParaRPr>
        </a:p>
      </dgm:t>
    </dgm:pt>
    <dgm:pt modelId="{F0F17AF8-ED48-456A-B9C7-9268F90CF4D5}" type="parTrans" cxnId="{E4FFE7B4-5B05-42A6-88BF-A862CD8E43CE}">
      <dgm:prSet/>
      <dgm:spPr/>
      <dgm:t>
        <a:bodyPr/>
        <a:lstStyle/>
        <a:p>
          <a:endParaRPr lang="en-US"/>
        </a:p>
      </dgm:t>
    </dgm:pt>
    <dgm:pt modelId="{8A95B8A4-38D3-48E1-9EC9-A28D4266E819}" type="sibTrans" cxnId="{E4FFE7B4-5B05-42A6-88BF-A862CD8E43CE}">
      <dgm:prSet/>
      <dgm:spPr/>
      <dgm:t>
        <a:bodyPr/>
        <a:lstStyle/>
        <a:p>
          <a:endParaRPr lang="en-US"/>
        </a:p>
      </dgm:t>
    </dgm:pt>
    <dgm:pt modelId="{AF54C993-B796-4877-9DAD-613068B067F4}">
      <dgm:prSet/>
      <dgm:spPr/>
      <dgm:t>
        <a:bodyPr/>
        <a:lstStyle/>
        <a:p>
          <a:pPr>
            <a:lnSpc>
              <a:spcPct val="100000"/>
            </a:lnSpc>
          </a:pPr>
          <a:endParaRPr lang="de-DE"/>
        </a:p>
      </dgm:t>
    </dgm:pt>
    <dgm:pt modelId="{DE20CFD1-448E-4E5A-AD47-4C60355B781C}" type="parTrans" cxnId="{A4FCD595-0E67-4789-8F16-C9602AE9986C}">
      <dgm:prSet/>
      <dgm:spPr/>
      <dgm:t>
        <a:bodyPr/>
        <a:lstStyle/>
        <a:p>
          <a:endParaRPr lang="de-DE"/>
        </a:p>
      </dgm:t>
    </dgm:pt>
    <dgm:pt modelId="{BB537880-5305-4E33-AB30-A3DD3F0ADC79}" type="sibTrans" cxnId="{A4FCD595-0E67-4789-8F16-C9602AE9986C}">
      <dgm:prSet/>
      <dgm:spPr/>
      <dgm:t>
        <a:bodyPr/>
        <a:lstStyle/>
        <a:p>
          <a:endParaRPr lang="de-DE"/>
        </a:p>
      </dgm:t>
    </dgm:pt>
    <dgm:pt modelId="{82C938E9-B02C-405D-B546-D92A91FA8CEA}" type="pres">
      <dgm:prSet presAssocID="{1BCC8C16-4C77-4ABB-A533-B3943816244C}" presName="root" presStyleCnt="0">
        <dgm:presLayoutVars>
          <dgm:dir/>
          <dgm:resizeHandles val="exact"/>
        </dgm:presLayoutVars>
      </dgm:prSet>
      <dgm:spPr/>
    </dgm:pt>
    <dgm:pt modelId="{C3AFD439-81F1-476A-8D13-B81066BB268A}" type="pres">
      <dgm:prSet presAssocID="{21BA5BF2-F169-4BE2-A611-31E895E6A9BA}" presName="compNode" presStyleCnt="0"/>
      <dgm:spPr/>
    </dgm:pt>
    <dgm:pt modelId="{50E5D74E-0485-44F8-806B-149047D086D5}" type="pres">
      <dgm:prSet presAssocID="{21BA5BF2-F169-4BE2-A611-31E895E6A9BA}" presName="bgRect" presStyleLbl="bgShp" presStyleIdx="0" presStyleCnt="3"/>
      <dgm:spPr/>
    </dgm:pt>
    <dgm:pt modelId="{FCBC7439-7422-4484-8475-E52506D3FE9F}" type="pres">
      <dgm:prSet presAssocID="{21BA5BF2-F169-4BE2-A611-31E895E6A9B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akete"/>
        </a:ext>
      </dgm:extLst>
    </dgm:pt>
    <dgm:pt modelId="{DEB94701-7D05-4134-9E54-FBE638F7276B}" type="pres">
      <dgm:prSet presAssocID="{21BA5BF2-F169-4BE2-A611-31E895E6A9BA}" presName="spaceRect" presStyleCnt="0"/>
      <dgm:spPr/>
    </dgm:pt>
    <dgm:pt modelId="{2B90372E-144C-4208-A68A-CD6F00DD878F}" type="pres">
      <dgm:prSet presAssocID="{21BA5BF2-F169-4BE2-A611-31E895E6A9BA}" presName="parTx" presStyleLbl="revTx" presStyleIdx="0" presStyleCnt="3">
        <dgm:presLayoutVars>
          <dgm:chMax val="0"/>
          <dgm:chPref val="0"/>
        </dgm:presLayoutVars>
      </dgm:prSet>
      <dgm:spPr/>
    </dgm:pt>
    <dgm:pt modelId="{49C3BF99-7BA1-4CD2-ABB6-187B77D86CB2}" type="pres">
      <dgm:prSet presAssocID="{059032BB-0FB5-40AE-B15A-5FBBB2774F99}" presName="sibTrans" presStyleCnt="0"/>
      <dgm:spPr/>
    </dgm:pt>
    <dgm:pt modelId="{A6E3B881-8D7A-47CD-82FD-059BCF8C7964}" type="pres">
      <dgm:prSet presAssocID="{63305DBF-4F7F-4DD1-B63C-7472AEBB692D}" presName="compNode" presStyleCnt="0"/>
      <dgm:spPr/>
    </dgm:pt>
    <dgm:pt modelId="{6DA843F7-5D54-4922-A211-DAF58990FC90}" type="pres">
      <dgm:prSet presAssocID="{63305DBF-4F7F-4DD1-B63C-7472AEBB692D}" presName="bgRect" presStyleLbl="bgShp" presStyleIdx="1" presStyleCnt="3"/>
      <dgm:spPr/>
    </dgm:pt>
    <dgm:pt modelId="{DC988A32-C3B0-4767-933D-D896B13A603B}" type="pres">
      <dgm:prSet presAssocID="{63305DBF-4F7F-4DD1-B63C-7472AEBB692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ussdiagramm"/>
        </a:ext>
      </dgm:extLst>
    </dgm:pt>
    <dgm:pt modelId="{DE86AF40-32E3-4D5E-844C-C29056B846BA}" type="pres">
      <dgm:prSet presAssocID="{63305DBF-4F7F-4DD1-B63C-7472AEBB692D}" presName="spaceRect" presStyleCnt="0"/>
      <dgm:spPr/>
    </dgm:pt>
    <dgm:pt modelId="{272F6286-6282-4557-A460-CA438EEB3D90}" type="pres">
      <dgm:prSet presAssocID="{63305DBF-4F7F-4DD1-B63C-7472AEBB692D}" presName="parTx" presStyleLbl="revTx" presStyleIdx="1" presStyleCnt="3">
        <dgm:presLayoutVars>
          <dgm:chMax val="0"/>
          <dgm:chPref val="0"/>
        </dgm:presLayoutVars>
      </dgm:prSet>
      <dgm:spPr/>
    </dgm:pt>
    <dgm:pt modelId="{145C4577-8D9D-4EB6-AAD9-09DF23A82F72}" type="pres">
      <dgm:prSet presAssocID="{8A95B8A4-38D3-48E1-9EC9-A28D4266E819}" presName="sibTrans" presStyleCnt="0"/>
      <dgm:spPr/>
    </dgm:pt>
    <dgm:pt modelId="{175E75EB-309B-4176-8A99-6CDAAB1A78DC}" type="pres">
      <dgm:prSet presAssocID="{AF54C993-B796-4877-9DAD-613068B067F4}" presName="compNode" presStyleCnt="0"/>
      <dgm:spPr/>
    </dgm:pt>
    <dgm:pt modelId="{5698DDFF-4025-4092-8265-C960BB3788B3}" type="pres">
      <dgm:prSet presAssocID="{AF54C993-B796-4877-9DAD-613068B067F4}" presName="bgRect" presStyleLbl="bgShp" presStyleIdx="2" presStyleCnt="3" custLinFactNeighborY="1126"/>
      <dgm:spPr/>
    </dgm:pt>
    <dgm:pt modelId="{AC71417F-997D-4CFC-B007-1CE0B1FA95A9}" type="pres">
      <dgm:prSet presAssocID="{AF54C993-B796-4877-9DAD-613068B067F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Häkchen mit einfarbiger Füllung"/>
        </a:ext>
      </dgm:extLst>
    </dgm:pt>
    <dgm:pt modelId="{83DFA41A-308E-4BEC-86E0-A10C9DDA75CA}" type="pres">
      <dgm:prSet presAssocID="{AF54C993-B796-4877-9DAD-613068B067F4}" presName="spaceRect" presStyleCnt="0"/>
      <dgm:spPr/>
    </dgm:pt>
    <dgm:pt modelId="{6DCE69B1-9151-4617-8025-5FB2F3078670}" type="pres">
      <dgm:prSet presAssocID="{AF54C993-B796-4877-9DAD-613068B067F4}" presName="parTx" presStyleLbl="revTx" presStyleIdx="2" presStyleCnt="3">
        <dgm:presLayoutVars>
          <dgm:chMax val="0"/>
          <dgm:chPref val="0"/>
        </dgm:presLayoutVars>
      </dgm:prSet>
      <dgm:spPr/>
    </dgm:pt>
  </dgm:ptLst>
  <dgm:cxnLst>
    <dgm:cxn modelId="{4C468128-58AC-4C1F-B057-A1B6B2941F8E}" type="presOf" srcId="{AF54C993-B796-4877-9DAD-613068B067F4}" destId="{6DCE69B1-9151-4617-8025-5FB2F3078670}" srcOrd="0" destOrd="0" presId="urn:microsoft.com/office/officeart/2018/2/layout/IconVerticalSolidList"/>
    <dgm:cxn modelId="{767C4C31-02E8-4589-AAF2-4001D5F0C11E}" type="presOf" srcId="{63305DBF-4F7F-4DD1-B63C-7472AEBB692D}" destId="{272F6286-6282-4557-A460-CA438EEB3D90}" srcOrd="0" destOrd="0" presId="urn:microsoft.com/office/officeart/2018/2/layout/IconVerticalSolidList"/>
    <dgm:cxn modelId="{78836B32-75A0-4AC7-847B-71CFEBC40070}" srcId="{1BCC8C16-4C77-4ABB-A533-B3943816244C}" destId="{21BA5BF2-F169-4BE2-A611-31E895E6A9BA}" srcOrd="0" destOrd="0" parTransId="{65F82DA6-D0CC-4758-8E81-A465154D4F6E}" sibTransId="{059032BB-0FB5-40AE-B15A-5FBBB2774F99}"/>
    <dgm:cxn modelId="{9AD82D7A-E5C0-44D3-9FC9-D81089B76E9F}" type="presOf" srcId="{1BCC8C16-4C77-4ABB-A533-B3943816244C}" destId="{82C938E9-B02C-405D-B546-D92A91FA8CEA}" srcOrd="0" destOrd="0" presId="urn:microsoft.com/office/officeart/2018/2/layout/IconVerticalSolidList"/>
    <dgm:cxn modelId="{A4FCD595-0E67-4789-8F16-C9602AE9986C}" srcId="{1BCC8C16-4C77-4ABB-A533-B3943816244C}" destId="{AF54C993-B796-4877-9DAD-613068B067F4}" srcOrd="2" destOrd="0" parTransId="{DE20CFD1-448E-4E5A-AD47-4C60355B781C}" sibTransId="{BB537880-5305-4E33-AB30-A3DD3F0ADC79}"/>
    <dgm:cxn modelId="{E4FFE7B4-5B05-42A6-88BF-A862CD8E43CE}" srcId="{1BCC8C16-4C77-4ABB-A533-B3943816244C}" destId="{63305DBF-4F7F-4DD1-B63C-7472AEBB692D}" srcOrd="1" destOrd="0" parTransId="{F0F17AF8-ED48-456A-B9C7-9268F90CF4D5}" sibTransId="{8A95B8A4-38D3-48E1-9EC9-A28D4266E819}"/>
    <dgm:cxn modelId="{91E363FA-1AB7-4C57-8271-63C9B9551923}" type="presOf" srcId="{21BA5BF2-F169-4BE2-A611-31E895E6A9BA}" destId="{2B90372E-144C-4208-A68A-CD6F00DD878F}" srcOrd="0" destOrd="0" presId="urn:microsoft.com/office/officeart/2018/2/layout/IconVerticalSolidList"/>
    <dgm:cxn modelId="{1018B62C-7715-45E8-985D-D4447A7C3394}" type="presParOf" srcId="{82C938E9-B02C-405D-B546-D92A91FA8CEA}" destId="{C3AFD439-81F1-476A-8D13-B81066BB268A}" srcOrd="0" destOrd="0" presId="urn:microsoft.com/office/officeart/2018/2/layout/IconVerticalSolidList"/>
    <dgm:cxn modelId="{81845658-1433-45B0-A10D-F34CAAEF6A0A}" type="presParOf" srcId="{C3AFD439-81F1-476A-8D13-B81066BB268A}" destId="{50E5D74E-0485-44F8-806B-149047D086D5}" srcOrd="0" destOrd="0" presId="urn:microsoft.com/office/officeart/2018/2/layout/IconVerticalSolidList"/>
    <dgm:cxn modelId="{B2BEFA74-1253-4B64-A737-17162E8A955E}" type="presParOf" srcId="{C3AFD439-81F1-476A-8D13-B81066BB268A}" destId="{FCBC7439-7422-4484-8475-E52506D3FE9F}" srcOrd="1" destOrd="0" presId="urn:microsoft.com/office/officeart/2018/2/layout/IconVerticalSolidList"/>
    <dgm:cxn modelId="{94B33E99-4853-4CF7-85A0-B030DD583E92}" type="presParOf" srcId="{C3AFD439-81F1-476A-8D13-B81066BB268A}" destId="{DEB94701-7D05-4134-9E54-FBE638F7276B}" srcOrd="2" destOrd="0" presId="urn:microsoft.com/office/officeart/2018/2/layout/IconVerticalSolidList"/>
    <dgm:cxn modelId="{138FAB6E-161A-4DD4-9640-B360F37564EE}" type="presParOf" srcId="{C3AFD439-81F1-476A-8D13-B81066BB268A}" destId="{2B90372E-144C-4208-A68A-CD6F00DD878F}" srcOrd="3" destOrd="0" presId="urn:microsoft.com/office/officeart/2018/2/layout/IconVerticalSolidList"/>
    <dgm:cxn modelId="{0EAF8589-A181-48D4-BBF2-4E6B19BE94C4}" type="presParOf" srcId="{82C938E9-B02C-405D-B546-D92A91FA8CEA}" destId="{49C3BF99-7BA1-4CD2-ABB6-187B77D86CB2}" srcOrd="1" destOrd="0" presId="urn:microsoft.com/office/officeart/2018/2/layout/IconVerticalSolidList"/>
    <dgm:cxn modelId="{87BA61F2-167D-46C5-BC5F-93C81937A56C}" type="presParOf" srcId="{82C938E9-B02C-405D-B546-D92A91FA8CEA}" destId="{A6E3B881-8D7A-47CD-82FD-059BCF8C7964}" srcOrd="2" destOrd="0" presId="urn:microsoft.com/office/officeart/2018/2/layout/IconVerticalSolidList"/>
    <dgm:cxn modelId="{9712A713-FAC6-4CC9-A856-CB53D9945ACD}" type="presParOf" srcId="{A6E3B881-8D7A-47CD-82FD-059BCF8C7964}" destId="{6DA843F7-5D54-4922-A211-DAF58990FC90}" srcOrd="0" destOrd="0" presId="urn:microsoft.com/office/officeart/2018/2/layout/IconVerticalSolidList"/>
    <dgm:cxn modelId="{572C2171-68BA-479E-80AA-559E95846D65}" type="presParOf" srcId="{A6E3B881-8D7A-47CD-82FD-059BCF8C7964}" destId="{DC988A32-C3B0-4767-933D-D896B13A603B}" srcOrd="1" destOrd="0" presId="urn:microsoft.com/office/officeart/2018/2/layout/IconVerticalSolidList"/>
    <dgm:cxn modelId="{38C60FE8-2926-4899-8B5D-90471FCB7F15}" type="presParOf" srcId="{A6E3B881-8D7A-47CD-82FD-059BCF8C7964}" destId="{DE86AF40-32E3-4D5E-844C-C29056B846BA}" srcOrd="2" destOrd="0" presId="urn:microsoft.com/office/officeart/2018/2/layout/IconVerticalSolidList"/>
    <dgm:cxn modelId="{46D623A7-7422-4587-93A3-F8CF1C114B8D}" type="presParOf" srcId="{A6E3B881-8D7A-47CD-82FD-059BCF8C7964}" destId="{272F6286-6282-4557-A460-CA438EEB3D90}" srcOrd="3" destOrd="0" presId="urn:microsoft.com/office/officeart/2018/2/layout/IconVerticalSolidList"/>
    <dgm:cxn modelId="{86921B60-ECE6-46A1-BBB4-5815B7BD7C88}" type="presParOf" srcId="{82C938E9-B02C-405D-B546-D92A91FA8CEA}" destId="{145C4577-8D9D-4EB6-AAD9-09DF23A82F72}" srcOrd="3" destOrd="0" presId="urn:microsoft.com/office/officeart/2018/2/layout/IconVerticalSolidList"/>
    <dgm:cxn modelId="{E828F440-98F6-415F-AE1A-9F1B66A5ED0E}" type="presParOf" srcId="{82C938E9-B02C-405D-B546-D92A91FA8CEA}" destId="{175E75EB-309B-4176-8A99-6CDAAB1A78DC}" srcOrd="4" destOrd="0" presId="urn:microsoft.com/office/officeart/2018/2/layout/IconVerticalSolidList"/>
    <dgm:cxn modelId="{43281231-D7CE-4321-B472-263BA96F3DA0}" type="presParOf" srcId="{175E75EB-309B-4176-8A99-6CDAAB1A78DC}" destId="{5698DDFF-4025-4092-8265-C960BB3788B3}" srcOrd="0" destOrd="0" presId="urn:microsoft.com/office/officeart/2018/2/layout/IconVerticalSolidList"/>
    <dgm:cxn modelId="{156B9339-FE0B-4D77-A702-475952E84618}" type="presParOf" srcId="{175E75EB-309B-4176-8A99-6CDAAB1A78DC}" destId="{AC71417F-997D-4CFC-B007-1CE0B1FA95A9}" srcOrd="1" destOrd="0" presId="urn:microsoft.com/office/officeart/2018/2/layout/IconVerticalSolidList"/>
    <dgm:cxn modelId="{4D24368C-F2D7-4D27-8D15-50A6BE2C2589}" type="presParOf" srcId="{175E75EB-309B-4176-8A99-6CDAAB1A78DC}" destId="{83DFA41A-308E-4BEC-86E0-A10C9DDA75CA}" srcOrd="2" destOrd="0" presId="urn:microsoft.com/office/officeart/2018/2/layout/IconVerticalSolidList"/>
    <dgm:cxn modelId="{7AF93228-8A75-4F1D-B30E-25E4943EE063}" type="presParOf" srcId="{175E75EB-309B-4176-8A99-6CDAAB1A78DC}" destId="{6DCE69B1-9151-4617-8025-5FB2F3078670}"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AD90C4D-82FF-4A84-A12A-20D6859D33B5}"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E0EBB035-3DDB-4BB5-B45A-03ACF9A8F367}">
      <dgm:prSet/>
      <dgm:spPr/>
      <dgm:t>
        <a:bodyPr/>
        <a:lstStyle/>
        <a:p>
          <a:r>
            <a:rPr lang="de-DE" b="0" i="0" dirty="0"/>
            <a:t>Git</a:t>
          </a:r>
          <a:endParaRPr lang="en-US" dirty="0"/>
        </a:p>
      </dgm:t>
    </dgm:pt>
    <dgm:pt modelId="{8B9980CF-D1BA-48C4-AD8C-9D9C8D767913}" type="parTrans" cxnId="{E572D508-0F85-4C8B-92FB-E904BAAE1951}">
      <dgm:prSet/>
      <dgm:spPr/>
      <dgm:t>
        <a:bodyPr/>
        <a:lstStyle/>
        <a:p>
          <a:endParaRPr lang="en-US"/>
        </a:p>
      </dgm:t>
    </dgm:pt>
    <dgm:pt modelId="{982D08AD-4803-48FB-AC9C-59515C722AEE}" type="sibTrans" cxnId="{E572D508-0F85-4C8B-92FB-E904BAAE1951}">
      <dgm:prSet/>
      <dgm:spPr/>
      <dgm:t>
        <a:bodyPr/>
        <a:lstStyle/>
        <a:p>
          <a:endParaRPr lang="en-US"/>
        </a:p>
      </dgm:t>
    </dgm:pt>
    <dgm:pt modelId="{8424AF76-7774-426C-B540-F40EEB70FFC0}">
      <dgm:prSet/>
      <dgm:spPr/>
      <dgm:t>
        <a:bodyPr/>
        <a:lstStyle/>
        <a:p>
          <a:r>
            <a:rPr lang="de-DE" dirty="0"/>
            <a:t>Warum Git die erste Wahl ist</a:t>
          </a:r>
          <a:endParaRPr lang="en-US" dirty="0"/>
        </a:p>
      </dgm:t>
    </dgm:pt>
    <dgm:pt modelId="{08690C97-7F69-4D75-B890-017376A64781}" type="parTrans" cxnId="{E5C3AA8D-2B84-4F30-9F70-A67394D9C9CB}">
      <dgm:prSet/>
      <dgm:spPr/>
      <dgm:t>
        <a:bodyPr/>
        <a:lstStyle/>
        <a:p>
          <a:endParaRPr lang="en-US"/>
        </a:p>
      </dgm:t>
    </dgm:pt>
    <dgm:pt modelId="{8BF7EAFB-4DE6-4EB2-8D3A-2E8489FDF2BB}" type="sibTrans" cxnId="{E5C3AA8D-2B84-4F30-9F70-A67394D9C9CB}">
      <dgm:prSet/>
      <dgm:spPr/>
      <dgm:t>
        <a:bodyPr/>
        <a:lstStyle/>
        <a:p>
          <a:endParaRPr lang="en-US"/>
        </a:p>
      </dgm:t>
    </dgm:pt>
    <dgm:pt modelId="{B9AAE920-CCC2-4164-B6BC-D7DA20758CB5}">
      <dgm:prSet/>
      <dgm:spPr/>
      <dgm:t>
        <a:bodyPr/>
        <a:lstStyle/>
        <a:p>
          <a:r>
            <a:rPr lang="de-DE" b="0" i="0" dirty="0">
              <a:effectLst/>
              <a:latin typeface="Söhne"/>
            </a:rPr>
            <a:t>Marktführer und de-facto-Standard in der Industrie.</a:t>
          </a:r>
          <a:endParaRPr lang="en-US" dirty="0"/>
        </a:p>
      </dgm:t>
    </dgm:pt>
    <dgm:pt modelId="{080A1128-F267-41C4-9E7A-59B6E7A6EAD7}" type="parTrans" cxnId="{4B52F2C1-18CF-4423-B09D-476DC533DC88}">
      <dgm:prSet/>
      <dgm:spPr/>
      <dgm:t>
        <a:bodyPr/>
        <a:lstStyle/>
        <a:p>
          <a:endParaRPr lang="en-US"/>
        </a:p>
      </dgm:t>
    </dgm:pt>
    <dgm:pt modelId="{963B7150-3A56-4C54-9091-E00D3CACE925}" type="sibTrans" cxnId="{4B52F2C1-18CF-4423-B09D-476DC533DC88}">
      <dgm:prSet/>
      <dgm:spPr/>
      <dgm:t>
        <a:bodyPr/>
        <a:lstStyle/>
        <a:p>
          <a:endParaRPr lang="en-US"/>
        </a:p>
      </dgm:t>
    </dgm:pt>
    <dgm:pt modelId="{047916E4-1DA1-492E-AD11-B188CF81DA08}">
      <dgm:prSet/>
      <dgm:spPr/>
      <dgm:t>
        <a:bodyPr/>
        <a:lstStyle/>
        <a:p>
          <a:r>
            <a:rPr lang="de-DE" b="0" i="0" dirty="0"/>
            <a:t>Andere VCS-Systeme</a:t>
          </a:r>
          <a:endParaRPr lang="en-US" dirty="0"/>
        </a:p>
      </dgm:t>
    </dgm:pt>
    <dgm:pt modelId="{A5A08AAD-5095-4B9C-A640-55F06CFFDF06}" type="parTrans" cxnId="{90E0FD8C-C0A7-4545-BBC3-2DB25A1D4C73}">
      <dgm:prSet/>
      <dgm:spPr/>
      <dgm:t>
        <a:bodyPr/>
        <a:lstStyle/>
        <a:p>
          <a:endParaRPr lang="en-US"/>
        </a:p>
      </dgm:t>
    </dgm:pt>
    <dgm:pt modelId="{37B0837A-F4E2-4E18-BDF7-A0E880AE5A3C}" type="sibTrans" cxnId="{90E0FD8C-C0A7-4545-BBC3-2DB25A1D4C73}">
      <dgm:prSet/>
      <dgm:spPr/>
      <dgm:t>
        <a:bodyPr/>
        <a:lstStyle/>
        <a:p>
          <a:endParaRPr lang="en-US"/>
        </a:p>
      </dgm:t>
    </dgm:pt>
    <dgm:pt modelId="{5086551F-D2A7-4E56-A767-0699EDC0049F}">
      <dgm:prSet/>
      <dgm:spPr/>
      <dgm:t>
        <a:bodyPr/>
        <a:lstStyle/>
        <a:p>
          <a:r>
            <a:rPr lang="de-DE" dirty="0"/>
            <a:t>Subversion</a:t>
          </a:r>
          <a:endParaRPr lang="en-US" dirty="0"/>
        </a:p>
      </dgm:t>
    </dgm:pt>
    <dgm:pt modelId="{98BBAE65-0027-45B9-91DB-F5C79D14C7E8}" type="parTrans" cxnId="{171D95E8-589E-46BB-B53C-B8B956A18B07}">
      <dgm:prSet/>
      <dgm:spPr/>
      <dgm:t>
        <a:bodyPr/>
        <a:lstStyle/>
        <a:p>
          <a:endParaRPr lang="en-US"/>
        </a:p>
      </dgm:t>
    </dgm:pt>
    <dgm:pt modelId="{4D9A9FFB-1AD5-49A2-BA99-51A35FCED7DF}" type="sibTrans" cxnId="{171D95E8-589E-46BB-B53C-B8B956A18B07}">
      <dgm:prSet/>
      <dgm:spPr/>
      <dgm:t>
        <a:bodyPr/>
        <a:lstStyle/>
        <a:p>
          <a:endParaRPr lang="en-US"/>
        </a:p>
      </dgm:t>
    </dgm:pt>
    <dgm:pt modelId="{2CAE80C2-38DF-4A55-9BC9-30E2BCB876E1}">
      <dgm:prSet/>
      <dgm:spPr/>
      <dgm:t>
        <a:bodyPr/>
        <a:lstStyle/>
        <a:p>
          <a:pPr>
            <a:buFont typeface="Arial" panose="020B0604020202020204" pitchFamily="34" charset="0"/>
            <a:buChar char="•"/>
          </a:pPr>
          <a:r>
            <a:rPr lang="de-DE" b="0" i="0" dirty="0">
              <a:effectLst/>
              <a:latin typeface="Söhne"/>
            </a:rPr>
            <a:t>Dezentrales VCS mit hoher Flexibilität und Geschwindigkeit.</a:t>
          </a:r>
          <a:endParaRPr lang="de-DE" dirty="0"/>
        </a:p>
      </dgm:t>
    </dgm:pt>
    <dgm:pt modelId="{260F6211-CAB5-4FB9-9ED9-D6A5E93D7211}" type="parTrans" cxnId="{45E63D19-5079-4F46-911A-03861BA5BA59}">
      <dgm:prSet/>
      <dgm:spPr/>
      <dgm:t>
        <a:bodyPr/>
        <a:lstStyle/>
        <a:p>
          <a:endParaRPr lang="de-DE"/>
        </a:p>
      </dgm:t>
    </dgm:pt>
    <dgm:pt modelId="{4A5F9E5E-D28D-4940-9900-B1889F1D8B54}" type="sibTrans" cxnId="{45E63D19-5079-4F46-911A-03861BA5BA59}">
      <dgm:prSet/>
      <dgm:spPr/>
      <dgm:t>
        <a:bodyPr/>
        <a:lstStyle/>
        <a:p>
          <a:endParaRPr lang="de-DE"/>
        </a:p>
      </dgm:t>
    </dgm:pt>
    <dgm:pt modelId="{0FD28F18-29F0-4038-9BDD-628887FC5621}">
      <dgm:prSet/>
      <dgm:spPr/>
      <dgm:t>
        <a:bodyPr/>
        <a:lstStyle/>
        <a:p>
          <a:r>
            <a:rPr lang="de-DE" b="0" i="0">
              <a:effectLst/>
              <a:latin typeface="Söhne"/>
            </a:rPr>
            <a:t>Wurde 2005 Entwickelt von L</a:t>
          </a:r>
          <a:r>
            <a:rPr lang="de-DE">
              <a:latin typeface="Söhne"/>
            </a:rPr>
            <a:t>inus Torvald dem Linux Erfinder</a:t>
          </a:r>
          <a:endParaRPr lang="de-DE" dirty="0">
            <a:latin typeface="Söhne"/>
          </a:endParaRPr>
        </a:p>
      </dgm:t>
    </dgm:pt>
    <dgm:pt modelId="{64DC2113-9D3F-4DEB-8213-DDBAFB040C0E}" type="parTrans" cxnId="{2389C319-D322-48FB-AD46-710AA0C8E268}">
      <dgm:prSet/>
      <dgm:spPr/>
      <dgm:t>
        <a:bodyPr/>
        <a:lstStyle/>
        <a:p>
          <a:endParaRPr lang="de-DE"/>
        </a:p>
      </dgm:t>
    </dgm:pt>
    <dgm:pt modelId="{929AB1EB-F80A-4C8B-8940-07BDAE4F7E7F}" type="sibTrans" cxnId="{2389C319-D322-48FB-AD46-710AA0C8E268}">
      <dgm:prSet/>
      <dgm:spPr/>
      <dgm:t>
        <a:bodyPr/>
        <a:lstStyle/>
        <a:p>
          <a:endParaRPr lang="de-DE"/>
        </a:p>
      </dgm:t>
    </dgm:pt>
    <dgm:pt modelId="{4B940A78-9A50-4232-856D-9006880CF4E2}">
      <dgm:prSet/>
      <dgm:spPr/>
      <dgm:t>
        <a:bodyPr/>
        <a:lstStyle/>
        <a:p>
          <a:r>
            <a:rPr lang="de-DE" dirty="0">
              <a:latin typeface="Söhne"/>
            </a:rPr>
            <a:t>Der Ursprung des Namens „Git“ liegt in der britischen Umgangssprache und bedeutet in etwa „Blödmann“</a:t>
          </a:r>
        </a:p>
      </dgm:t>
    </dgm:pt>
    <dgm:pt modelId="{48850E89-863E-4CB4-84FC-B9EE2797B5C5}" type="parTrans" cxnId="{FBFBA8DF-9705-46C6-9FA5-80FA08C3BE72}">
      <dgm:prSet/>
      <dgm:spPr/>
      <dgm:t>
        <a:bodyPr/>
        <a:lstStyle/>
        <a:p>
          <a:endParaRPr lang="de-DE"/>
        </a:p>
      </dgm:t>
    </dgm:pt>
    <dgm:pt modelId="{FB109706-A3B7-40B7-83CD-EA855169C539}" type="sibTrans" cxnId="{FBFBA8DF-9705-46C6-9FA5-80FA08C3BE72}">
      <dgm:prSet/>
      <dgm:spPr/>
      <dgm:t>
        <a:bodyPr/>
        <a:lstStyle/>
        <a:p>
          <a:endParaRPr lang="de-DE"/>
        </a:p>
      </dgm:t>
    </dgm:pt>
    <dgm:pt modelId="{97B77946-61FF-4F22-B1F2-4FB0EFF1552F}">
      <dgm:prSet/>
      <dgm:spPr/>
      <dgm:t>
        <a:bodyPr/>
        <a:lstStyle/>
        <a:p>
          <a:r>
            <a:rPr lang="de-DE" b="0" i="0">
              <a:effectLst/>
              <a:latin typeface="Söhne"/>
            </a:rPr>
            <a:t>Breite Unterstützung in der Entwicklergemeinschaft und Integration mit den meisten IDEs und Tools.</a:t>
          </a:r>
          <a:endParaRPr lang="de-DE" b="0" i="0" dirty="0">
            <a:effectLst/>
            <a:latin typeface="Söhne"/>
          </a:endParaRPr>
        </a:p>
      </dgm:t>
    </dgm:pt>
    <dgm:pt modelId="{19B29422-CF71-4D83-82FD-BA52FD5A06BD}" type="parTrans" cxnId="{C6C994B9-26D1-481C-9E60-1EF7171E2F74}">
      <dgm:prSet/>
      <dgm:spPr/>
      <dgm:t>
        <a:bodyPr/>
        <a:lstStyle/>
        <a:p>
          <a:endParaRPr lang="de-DE"/>
        </a:p>
      </dgm:t>
    </dgm:pt>
    <dgm:pt modelId="{62D64687-A076-40DB-9BEF-D16EEC5BA471}" type="sibTrans" cxnId="{C6C994B9-26D1-481C-9E60-1EF7171E2F74}">
      <dgm:prSet/>
      <dgm:spPr/>
      <dgm:t>
        <a:bodyPr/>
        <a:lstStyle/>
        <a:p>
          <a:endParaRPr lang="de-DE"/>
        </a:p>
      </dgm:t>
    </dgm:pt>
    <dgm:pt modelId="{2A3336BA-F3B7-4CD0-9A39-451545495631}">
      <dgm:prSet/>
      <dgm:spPr/>
      <dgm:t>
        <a:bodyPr/>
        <a:lstStyle/>
        <a:p>
          <a:r>
            <a:rPr lang="de-DE" b="0" i="0">
              <a:effectLst/>
              <a:latin typeface="Söhne"/>
            </a:rPr>
            <a:t>Nahtlose Zusammenarbeit durch Plattformen wie GitHub und GitLab.</a:t>
          </a:r>
          <a:endParaRPr lang="de-DE" b="0" i="0" dirty="0">
            <a:effectLst/>
            <a:latin typeface="Söhne"/>
          </a:endParaRPr>
        </a:p>
      </dgm:t>
    </dgm:pt>
    <dgm:pt modelId="{872D2042-FA29-496B-A083-A2F8F60B6322}" type="parTrans" cxnId="{6DECF355-219B-4A28-BB8C-E01EE8CFC09B}">
      <dgm:prSet/>
      <dgm:spPr/>
      <dgm:t>
        <a:bodyPr/>
        <a:lstStyle/>
        <a:p>
          <a:endParaRPr lang="de-DE"/>
        </a:p>
      </dgm:t>
    </dgm:pt>
    <dgm:pt modelId="{76B4F727-7615-48B5-9F76-1A8C8C27AEA8}" type="sibTrans" cxnId="{6DECF355-219B-4A28-BB8C-E01EE8CFC09B}">
      <dgm:prSet/>
      <dgm:spPr/>
      <dgm:t>
        <a:bodyPr/>
        <a:lstStyle/>
        <a:p>
          <a:endParaRPr lang="de-DE"/>
        </a:p>
      </dgm:t>
    </dgm:pt>
    <dgm:pt modelId="{02BF471B-C93F-4F8C-A7CD-9B97F0CE7B2D}">
      <dgm:prSet/>
      <dgm:spPr/>
      <dgm:t>
        <a:bodyPr/>
        <a:lstStyle/>
        <a:p>
          <a:r>
            <a:rPr lang="de-DE" b="0" i="0">
              <a:effectLst/>
              <a:latin typeface="Söhne"/>
            </a:rPr>
            <a:t>Open Source </a:t>
          </a:r>
          <a:endParaRPr lang="de-DE" b="0" i="0" dirty="0">
            <a:effectLst/>
            <a:latin typeface="Söhne"/>
          </a:endParaRPr>
        </a:p>
      </dgm:t>
    </dgm:pt>
    <dgm:pt modelId="{F4C9BCCE-BA4E-432D-A408-DDC3ABAB0256}" type="parTrans" cxnId="{39905735-213E-489C-998C-D9A2BAC56FF6}">
      <dgm:prSet/>
      <dgm:spPr/>
      <dgm:t>
        <a:bodyPr/>
        <a:lstStyle/>
        <a:p>
          <a:endParaRPr lang="de-DE"/>
        </a:p>
      </dgm:t>
    </dgm:pt>
    <dgm:pt modelId="{7EFA5323-D896-4C7D-A4C9-C28EFE696380}" type="sibTrans" cxnId="{39905735-213E-489C-998C-D9A2BAC56FF6}">
      <dgm:prSet/>
      <dgm:spPr/>
      <dgm:t>
        <a:bodyPr/>
        <a:lstStyle/>
        <a:p>
          <a:endParaRPr lang="de-DE"/>
        </a:p>
      </dgm:t>
    </dgm:pt>
    <dgm:pt modelId="{82DCD5FD-A84B-4023-922F-91A382C0F292}">
      <dgm:prSet/>
      <dgm:spPr/>
      <dgm:t>
        <a:bodyPr/>
        <a:lstStyle/>
        <a:p>
          <a:r>
            <a:rPr lang="de-DE" dirty="0">
              <a:latin typeface="Söhne"/>
            </a:rPr>
            <a:t>Gratis</a:t>
          </a:r>
          <a:endParaRPr lang="de-DE" dirty="0"/>
        </a:p>
      </dgm:t>
    </dgm:pt>
    <dgm:pt modelId="{B5482D04-BAE4-48B7-B5E1-0E6F1459F051}" type="parTrans" cxnId="{8287F180-8E5E-4824-AEEE-21EEFB2073F8}">
      <dgm:prSet/>
      <dgm:spPr/>
      <dgm:t>
        <a:bodyPr/>
        <a:lstStyle/>
        <a:p>
          <a:endParaRPr lang="de-DE"/>
        </a:p>
      </dgm:t>
    </dgm:pt>
    <dgm:pt modelId="{727277B2-B374-4C6A-9637-56161B14BD0D}" type="sibTrans" cxnId="{8287F180-8E5E-4824-AEEE-21EEFB2073F8}">
      <dgm:prSet/>
      <dgm:spPr/>
      <dgm:t>
        <a:bodyPr/>
        <a:lstStyle/>
        <a:p>
          <a:endParaRPr lang="de-DE"/>
        </a:p>
      </dgm:t>
    </dgm:pt>
    <dgm:pt modelId="{C9B422B6-95B3-4893-8A8E-40D758C071AB}">
      <dgm:prSet/>
      <dgm:spPr/>
      <dgm:t>
        <a:bodyPr/>
        <a:lstStyle/>
        <a:p>
          <a:r>
            <a:rPr lang="de-DE" dirty="0" err="1"/>
            <a:t>Mercurial</a:t>
          </a:r>
          <a:endParaRPr lang="en-US" dirty="0"/>
        </a:p>
      </dgm:t>
    </dgm:pt>
    <dgm:pt modelId="{EA565951-86C7-435D-8F71-06E81BA55766}" type="parTrans" cxnId="{E830011B-76A6-467C-ABCA-2A0698F0595A}">
      <dgm:prSet/>
      <dgm:spPr/>
    </dgm:pt>
    <dgm:pt modelId="{9830787D-68E9-4DE9-8483-5380357DCBA2}" type="sibTrans" cxnId="{E830011B-76A6-467C-ABCA-2A0698F0595A}">
      <dgm:prSet/>
      <dgm:spPr/>
    </dgm:pt>
    <dgm:pt modelId="{EA21D884-C438-41B3-8993-ED9DFE467F0B}">
      <dgm:prSet/>
      <dgm:spPr/>
      <dgm:t>
        <a:bodyPr/>
        <a:lstStyle/>
        <a:p>
          <a:r>
            <a:rPr lang="de-DE" dirty="0" err="1"/>
            <a:t>Perforce</a:t>
          </a:r>
          <a:r>
            <a:rPr lang="de-DE" dirty="0"/>
            <a:t> Helix Core</a:t>
          </a:r>
          <a:endParaRPr lang="en-US" dirty="0"/>
        </a:p>
      </dgm:t>
    </dgm:pt>
    <dgm:pt modelId="{97DF627F-2453-42C2-A768-EFC27B36580F}" type="parTrans" cxnId="{F4E8BB04-75CE-4A8C-87DE-B4F5FB087846}">
      <dgm:prSet/>
      <dgm:spPr/>
    </dgm:pt>
    <dgm:pt modelId="{92EAFDC7-67F5-4E03-877A-B4E3E4A66CD9}" type="sibTrans" cxnId="{F4E8BB04-75CE-4A8C-87DE-B4F5FB087846}">
      <dgm:prSet/>
      <dgm:spPr/>
    </dgm:pt>
    <dgm:pt modelId="{6F4422B3-1E1A-4B57-9DAE-4E7F917FB250}">
      <dgm:prSet/>
      <dgm:spPr/>
      <dgm:t>
        <a:bodyPr/>
        <a:lstStyle/>
        <a:p>
          <a:r>
            <a:rPr lang="de-DE" dirty="0"/>
            <a:t> …</a:t>
          </a:r>
          <a:endParaRPr lang="en-US" dirty="0"/>
        </a:p>
      </dgm:t>
    </dgm:pt>
    <dgm:pt modelId="{B7E62D61-C32B-416D-95A7-ED3494B6F9D2}" type="parTrans" cxnId="{7151950F-0AC2-40BE-BFB6-003F49D4BEB8}">
      <dgm:prSet/>
      <dgm:spPr/>
    </dgm:pt>
    <dgm:pt modelId="{35676240-0B9B-43A8-80F8-2FEEBFF4DAF4}" type="sibTrans" cxnId="{7151950F-0AC2-40BE-BFB6-003F49D4BEB8}">
      <dgm:prSet/>
      <dgm:spPr/>
    </dgm:pt>
    <dgm:pt modelId="{7C51A0A7-99AC-4C9C-BF0C-120A3C9A6737}" type="pres">
      <dgm:prSet presAssocID="{6AD90C4D-82FF-4A84-A12A-20D6859D33B5}" presName="linear" presStyleCnt="0">
        <dgm:presLayoutVars>
          <dgm:dir/>
          <dgm:animLvl val="lvl"/>
          <dgm:resizeHandles val="exact"/>
        </dgm:presLayoutVars>
      </dgm:prSet>
      <dgm:spPr/>
    </dgm:pt>
    <dgm:pt modelId="{C05FCACF-82BB-4BF6-8BD0-61270997AB18}" type="pres">
      <dgm:prSet presAssocID="{E0EBB035-3DDB-4BB5-B45A-03ACF9A8F367}" presName="parentLin" presStyleCnt="0"/>
      <dgm:spPr/>
    </dgm:pt>
    <dgm:pt modelId="{D55AAFF5-3051-4F65-9EA3-FB7780D83D2B}" type="pres">
      <dgm:prSet presAssocID="{E0EBB035-3DDB-4BB5-B45A-03ACF9A8F367}" presName="parentLeftMargin" presStyleLbl="node1" presStyleIdx="0" presStyleCnt="3"/>
      <dgm:spPr/>
    </dgm:pt>
    <dgm:pt modelId="{768C7230-98C5-4341-867F-BF9881A9450F}" type="pres">
      <dgm:prSet presAssocID="{E0EBB035-3DDB-4BB5-B45A-03ACF9A8F367}" presName="parentText" presStyleLbl="node1" presStyleIdx="0" presStyleCnt="3">
        <dgm:presLayoutVars>
          <dgm:chMax val="0"/>
          <dgm:bulletEnabled val="1"/>
        </dgm:presLayoutVars>
      </dgm:prSet>
      <dgm:spPr/>
    </dgm:pt>
    <dgm:pt modelId="{C0823844-B4E3-4F94-9B8C-04C69DCA8A72}" type="pres">
      <dgm:prSet presAssocID="{E0EBB035-3DDB-4BB5-B45A-03ACF9A8F367}" presName="negativeSpace" presStyleCnt="0"/>
      <dgm:spPr/>
    </dgm:pt>
    <dgm:pt modelId="{92BBB8BB-32FB-4EED-BBE0-951532086635}" type="pres">
      <dgm:prSet presAssocID="{E0EBB035-3DDB-4BB5-B45A-03ACF9A8F367}" presName="childText" presStyleLbl="conFgAcc1" presStyleIdx="0" presStyleCnt="3">
        <dgm:presLayoutVars>
          <dgm:bulletEnabled val="1"/>
        </dgm:presLayoutVars>
      </dgm:prSet>
      <dgm:spPr/>
    </dgm:pt>
    <dgm:pt modelId="{29258CCC-7FD5-4832-A666-A4E615E53949}" type="pres">
      <dgm:prSet presAssocID="{982D08AD-4803-48FB-AC9C-59515C722AEE}" presName="spaceBetweenRectangles" presStyleCnt="0"/>
      <dgm:spPr/>
    </dgm:pt>
    <dgm:pt modelId="{F9E201F8-C5F2-4AF0-8FE6-653B46C217B4}" type="pres">
      <dgm:prSet presAssocID="{8424AF76-7774-426C-B540-F40EEB70FFC0}" presName="parentLin" presStyleCnt="0"/>
      <dgm:spPr/>
    </dgm:pt>
    <dgm:pt modelId="{34C315C9-EF89-4A90-AE82-686D2925DA61}" type="pres">
      <dgm:prSet presAssocID="{8424AF76-7774-426C-B540-F40EEB70FFC0}" presName="parentLeftMargin" presStyleLbl="node1" presStyleIdx="0" presStyleCnt="3"/>
      <dgm:spPr/>
    </dgm:pt>
    <dgm:pt modelId="{56352FFE-8F86-419A-8A5A-06D75FFE5503}" type="pres">
      <dgm:prSet presAssocID="{8424AF76-7774-426C-B540-F40EEB70FFC0}" presName="parentText" presStyleLbl="node1" presStyleIdx="1" presStyleCnt="3">
        <dgm:presLayoutVars>
          <dgm:chMax val="0"/>
          <dgm:bulletEnabled val="1"/>
        </dgm:presLayoutVars>
      </dgm:prSet>
      <dgm:spPr/>
    </dgm:pt>
    <dgm:pt modelId="{B43FEFA6-8BEC-4CBD-88E7-1617DAE6502B}" type="pres">
      <dgm:prSet presAssocID="{8424AF76-7774-426C-B540-F40EEB70FFC0}" presName="negativeSpace" presStyleCnt="0"/>
      <dgm:spPr/>
    </dgm:pt>
    <dgm:pt modelId="{9AB799DA-A0A7-403B-82D0-0E6F86CB414F}" type="pres">
      <dgm:prSet presAssocID="{8424AF76-7774-426C-B540-F40EEB70FFC0}" presName="childText" presStyleLbl="conFgAcc1" presStyleIdx="1" presStyleCnt="3">
        <dgm:presLayoutVars>
          <dgm:bulletEnabled val="1"/>
        </dgm:presLayoutVars>
      </dgm:prSet>
      <dgm:spPr/>
    </dgm:pt>
    <dgm:pt modelId="{1FB4C1A3-F930-48A9-A8EC-4F607E615CD2}" type="pres">
      <dgm:prSet presAssocID="{8BF7EAFB-4DE6-4EB2-8D3A-2E8489FDF2BB}" presName="spaceBetweenRectangles" presStyleCnt="0"/>
      <dgm:spPr/>
    </dgm:pt>
    <dgm:pt modelId="{F89365AF-AB68-47EA-BD46-B50155595CBC}" type="pres">
      <dgm:prSet presAssocID="{047916E4-1DA1-492E-AD11-B188CF81DA08}" presName="parentLin" presStyleCnt="0"/>
      <dgm:spPr/>
    </dgm:pt>
    <dgm:pt modelId="{2D73CFCA-DD18-41F5-820F-23AB39047E22}" type="pres">
      <dgm:prSet presAssocID="{047916E4-1DA1-492E-AD11-B188CF81DA08}" presName="parentLeftMargin" presStyleLbl="node1" presStyleIdx="1" presStyleCnt="3"/>
      <dgm:spPr/>
    </dgm:pt>
    <dgm:pt modelId="{72BDBA39-CE6A-45DC-AF8D-5BCE8B364629}" type="pres">
      <dgm:prSet presAssocID="{047916E4-1DA1-492E-AD11-B188CF81DA08}" presName="parentText" presStyleLbl="node1" presStyleIdx="2" presStyleCnt="3">
        <dgm:presLayoutVars>
          <dgm:chMax val="0"/>
          <dgm:bulletEnabled val="1"/>
        </dgm:presLayoutVars>
      </dgm:prSet>
      <dgm:spPr/>
    </dgm:pt>
    <dgm:pt modelId="{EA5276C2-ECB9-4108-B1AF-1D58595D7FE9}" type="pres">
      <dgm:prSet presAssocID="{047916E4-1DA1-492E-AD11-B188CF81DA08}" presName="negativeSpace" presStyleCnt="0"/>
      <dgm:spPr/>
    </dgm:pt>
    <dgm:pt modelId="{E816D06D-0026-44D0-980C-9ADDB0A0AAE6}" type="pres">
      <dgm:prSet presAssocID="{047916E4-1DA1-492E-AD11-B188CF81DA08}" presName="childText" presStyleLbl="conFgAcc1" presStyleIdx="2" presStyleCnt="3">
        <dgm:presLayoutVars>
          <dgm:bulletEnabled val="1"/>
        </dgm:presLayoutVars>
      </dgm:prSet>
      <dgm:spPr/>
    </dgm:pt>
  </dgm:ptLst>
  <dgm:cxnLst>
    <dgm:cxn modelId="{F4E8BB04-75CE-4A8C-87DE-B4F5FB087846}" srcId="{047916E4-1DA1-492E-AD11-B188CF81DA08}" destId="{EA21D884-C438-41B3-8993-ED9DFE467F0B}" srcOrd="2" destOrd="0" parTransId="{97DF627F-2453-42C2-A768-EFC27B36580F}" sibTransId="{92EAFDC7-67F5-4E03-877A-B4E3E4A66CD9}"/>
    <dgm:cxn modelId="{E572D508-0F85-4C8B-92FB-E904BAAE1951}" srcId="{6AD90C4D-82FF-4A84-A12A-20D6859D33B5}" destId="{E0EBB035-3DDB-4BB5-B45A-03ACF9A8F367}" srcOrd="0" destOrd="0" parTransId="{8B9980CF-D1BA-48C4-AD8C-9D9C8D767913}" sibTransId="{982D08AD-4803-48FB-AC9C-59515C722AEE}"/>
    <dgm:cxn modelId="{7151950F-0AC2-40BE-BFB6-003F49D4BEB8}" srcId="{047916E4-1DA1-492E-AD11-B188CF81DA08}" destId="{6F4422B3-1E1A-4B57-9DAE-4E7F917FB250}" srcOrd="3" destOrd="0" parTransId="{B7E62D61-C32B-416D-95A7-ED3494B6F9D2}" sibTransId="{35676240-0B9B-43A8-80F8-2FEEBFF4DAF4}"/>
    <dgm:cxn modelId="{45E63D19-5079-4F46-911A-03861BA5BA59}" srcId="{E0EBB035-3DDB-4BB5-B45A-03ACF9A8F367}" destId="{2CAE80C2-38DF-4A55-9BC9-30E2BCB876E1}" srcOrd="0" destOrd="0" parTransId="{260F6211-CAB5-4FB9-9ED9-D6A5E93D7211}" sibTransId="{4A5F9E5E-D28D-4940-9900-B1889F1D8B54}"/>
    <dgm:cxn modelId="{2389C319-D322-48FB-AD46-710AA0C8E268}" srcId="{E0EBB035-3DDB-4BB5-B45A-03ACF9A8F367}" destId="{0FD28F18-29F0-4038-9BDD-628887FC5621}" srcOrd="1" destOrd="0" parTransId="{64DC2113-9D3F-4DEB-8213-DDBAFB040C0E}" sibTransId="{929AB1EB-F80A-4C8B-8940-07BDAE4F7E7F}"/>
    <dgm:cxn modelId="{E830011B-76A6-467C-ABCA-2A0698F0595A}" srcId="{047916E4-1DA1-492E-AD11-B188CF81DA08}" destId="{C9B422B6-95B3-4893-8A8E-40D758C071AB}" srcOrd="1" destOrd="0" parTransId="{EA565951-86C7-435D-8F71-06E81BA55766}" sibTransId="{9830787D-68E9-4DE9-8483-5380357DCBA2}"/>
    <dgm:cxn modelId="{2A4E1221-9F4C-4C7C-870E-6643AFB7F089}" type="presOf" srcId="{047916E4-1DA1-492E-AD11-B188CF81DA08}" destId="{2D73CFCA-DD18-41F5-820F-23AB39047E22}" srcOrd="0" destOrd="0" presId="urn:microsoft.com/office/officeart/2005/8/layout/list1"/>
    <dgm:cxn modelId="{39905735-213E-489C-998C-D9A2BAC56FF6}" srcId="{8424AF76-7774-426C-B540-F40EEB70FFC0}" destId="{02BF471B-C93F-4F8C-A7CD-9B97F0CE7B2D}" srcOrd="3" destOrd="0" parTransId="{F4C9BCCE-BA4E-432D-A408-DDC3ABAB0256}" sibTransId="{7EFA5323-D896-4C7D-A4C9-C28EFE696380}"/>
    <dgm:cxn modelId="{6048056A-A227-402F-96C9-1CECABCD995D}" type="presOf" srcId="{047916E4-1DA1-492E-AD11-B188CF81DA08}" destId="{72BDBA39-CE6A-45DC-AF8D-5BCE8B364629}" srcOrd="1" destOrd="0" presId="urn:microsoft.com/office/officeart/2005/8/layout/list1"/>
    <dgm:cxn modelId="{2D6D124B-37BD-45A2-AEC6-98A06ADD85E7}" type="presOf" srcId="{4B940A78-9A50-4232-856D-9006880CF4E2}" destId="{92BBB8BB-32FB-4EED-BBE0-951532086635}" srcOrd="0" destOrd="2" presId="urn:microsoft.com/office/officeart/2005/8/layout/list1"/>
    <dgm:cxn modelId="{7C37D155-E2A7-460E-B072-07FD21946094}" type="presOf" srcId="{02BF471B-C93F-4F8C-A7CD-9B97F0CE7B2D}" destId="{9AB799DA-A0A7-403B-82D0-0E6F86CB414F}" srcOrd="0" destOrd="3" presId="urn:microsoft.com/office/officeart/2005/8/layout/list1"/>
    <dgm:cxn modelId="{6DECF355-219B-4A28-BB8C-E01EE8CFC09B}" srcId="{8424AF76-7774-426C-B540-F40EEB70FFC0}" destId="{2A3336BA-F3B7-4CD0-9A39-451545495631}" srcOrd="2" destOrd="0" parTransId="{872D2042-FA29-496B-A083-A2F8F60B6322}" sibTransId="{76B4F727-7615-48B5-9F76-1A8C8C27AEA8}"/>
    <dgm:cxn modelId="{933E4678-D511-47A0-9ACC-DF3CFCB42199}" type="presOf" srcId="{8424AF76-7774-426C-B540-F40EEB70FFC0}" destId="{34C315C9-EF89-4A90-AE82-686D2925DA61}" srcOrd="0" destOrd="0" presId="urn:microsoft.com/office/officeart/2005/8/layout/list1"/>
    <dgm:cxn modelId="{8287F180-8E5E-4824-AEEE-21EEFB2073F8}" srcId="{8424AF76-7774-426C-B540-F40EEB70FFC0}" destId="{82DCD5FD-A84B-4023-922F-91A382C0F292}" srcOrd="4" destOrd="0" parTransId="{B5482D04-BAE4-48B7-B5E1-0E6F1459F051}" sibTransId="{727277B2-B374-4C6A-9637-56161B14BD0D}"/>
    <dgm:cxn modelId="{90E0FD8C-C0A7-4545-BBC3-2DB25A1D4C73}" srcId="{6AD90C4D-82FF-4A84-A12A-20D6859D33B5}" destId="{047916E4-1DA1-492E-AD11-B188CF81DA08}" srcOrd="2" destOrd="0" parTransId="{A5A08AAD-5095-4B9C-A640-55F06CFFDF06}" sibTransId="{37B0837A-F4E2-4E18-BDF7-A0E880AE5A3C}"/>
    <dgm:cxn modelId="{E5C3AA8D-2B84-4F30-9F70-A67394D9C9CB}" srcId="{6AD90C4D-82FF-4A84-A12A-20D6859D33B5}" destId="{8424AF76-7774-426C-B540-F40EEB70FFC0}" srcOrd="1" destOrd="0" parTransId="{08690C97-7F69-4D75-B890-017376A64781}" sibTransId="{8BF7EAFB-4DE6-4EB2-8D3A-2E8489FDF2BB}"/>
    <dgm:cxn modelId="{672BE399-5315-4426-9DDB-DB8C63220A48}" type="presOf" srcId="{E0EBB035-3DDB-4BB5-B45A-03ACF9A8F367}" destId="{768C7230-98C5-4341-867F-BF9881A9450F}" srcOrd="1" destOrd="0" presId="urn:microsoft.com/office/officeart/2005/8/layout/list1"/>
    <dgm:cxn modelId="{46D3339D-3951-4B27-B2C4-B86350A455CA}" type="presOf" srcId="{82DCD5FD-A84B-4023-922F-91A382C0F292}" destId="{9AB799DA-A0A7-403B-82D0-0E6F86CB414F}" srcOrd="0" destOrd="4" presId="urn:microsoft.com/office/officeart/2005/8/layout/list1"/>
    <dgm:cxn modelId="{6EE1CB9E-0B7F-4AF1-9D79-F3A7C42B38E8}" type="presOf" srcId="{2CAE80C2-38DF-4A55-9BC9-30E2BCB876E1}" destId="{92BBB8BB-32FB-4EED-BBE0-951532086635}" srcOrd="0" destOrd="0" presId="urn:microsoft.com/office/officeart/2005/8/layout/list1"/>
    <dgm:cxn modelId="{C6C994B9-26D1-481C-9E60-1EF7171E2F74}" srcId="{8424AF76-7774-426C-B540-F40EEB70FFC0}" destId="{97B77946-61FF-4F22-B1F2-4FB0EFF1552F}" srcOrd="1" destOrd="0" parTransId="{19B29422-CF71-4D83-82FD-BA52FD5A06BD}" sibTransId="{62D64687-A076-40DB-9BEF-D16EEC5BA471}"/>
    <dgm:cxn modelId="{4B52F2C1-18CF-4423-B09D-476DC533DC88}" srcId="{8424AF76-7774-426C-B540-F40EEB70FFC0}" destId="{B9AAE920-CCC2-4164-B6BC-D7DA20758CB5}" srcOrd="0" destOrd="0" parTransId="{080A1128-F267-41C4-9E7A-59B6E7A6EAD7}" sibTransId="{963B7150-3A56-4C54-9091-E00D3CACE925}"/>
    <dgm:cxn modelId="{957B8EC7-4ECA-4B09-97CC-DC52715E71AF}" type="presOf" srcId="{6AD90C4D-82FF-4A84-A12A-20D6859D33B5}" destId="{7C51A0A7-99AC-4C9C-BF0C-120A3C9A6737}" srcOrd="0" destOrd="0" presId="urn:microsoft.com/office/officeart/2005/8/layout/list1"/>
    <dgm:cxn modelId="{082899CD-FBE8-4ECB-98D6-E6A9AAC1E49E}" type="presOf" srcId="{EA21D884-C438-41B3-8993-ED9DFE467F0B}" destId="{E816D06D-0026-44D0-980C-9ADDB0A0AAE6}" srcOrd="0" destOrd="2" presId="urn:microsoft.com/office/officeart/2005/8/layout/list1"/>
    <dgm:cxn modelId="{1400A7DD-986B-4696-A21E-665E1D88404E}" type="presOf" srcId="{B9AAE920-CCC2-4164-B6BC-D7DA20758CB5}" destId="{9AB799DA-A0A7-403B-82D0-0E6F86CB414F}" srcOrd="0" destOrd="0" presId="urn:microsoft.com/office/officeart/2005/8/layout/list1"/>
    <dgm:cxn modelId="{FBFBA8DF-9705-46C6-9FA5-80FA08C3BE72}" srcId="{E0EBB035-3DDB-4BB5-B45A-03ACF9A8F367}" destId="{4B940A78-9A50-4232-856D-9006880CF4E2}" srcOrd="2" destOrd="0" parTransId="{48850E89-863E-4CB4-84FC-B9EE2797B5C5}" sibTransId="{FB109706-A3B7-40B7-83CD-EA855169C539}"/>
    <dgm:cxn modelId="{48C61CE0-90A7-46D0-B389-08206D8F5254}" type="presOf" srcId="{E0EBB035-3DDB-4BB5-B45A-03ACF9A8F367}" destId="{D55AAFF5-3051-4F65-9EA3-FB7780D83D2B}" srcOrd="0" destOrd="0" presId="urn:microsoft.com/office/officeart/2005/8/layout/list1"/>
    <dgm:cxn modelId="{171D95E8-589E-46BB-B53C-B8B956A18B07}" srcId="{047916E4-1DA1-492E-AD11-B188CF81DA08}" destId="{5086551F-D2A7-4E56-A767-0699EDC0049F}" srcOrd="0" destOrd="0" parTransId="{98BBAE65-0027-45B9-91DB-F5C79D14C7E8}" sibTransId="{4D9A9FFB-1AD5-49A2-BA99-51A35FCED7DF}"/>
    <dgm:cxn modelId="{33E6D8E9-7EE8-47A0-BE0B-6089D9DFE3A3}" type="presOf" srcId="{2A3336BA-F3B7-4CD0-9A39-451545495631}" destId="{9AB799DA-A0A7-403B-82D0-0E6F86CB414F}" srcOrd="0" destOrd="2" presId="urn:microsoft.com/office/officeart/2005/8/layout/list1"/>
    <dgm:cxn modelId="{6C97FCE9-0D97-495F-BAE8-9D0237932482}" type="presOf" srcId="{97B77946-61FF-4F22-B1F2-4FB0EFF1552F}" destId="{9AB799DA-A0A7-403B-82D0-0E6F86CB414F}" srcOrd="0" destOrd="1" presId="urn:microsoft.com/office/officeart/2005/8/layout/list1"/>
    <dgm:cxn modelId="{6BC305F0-3034-444C-8041-F75CA9B7CD25}" type="presOf" srcId="{8424AF76-7774-426C-B540-F40EEB70FFC0}" destId="{56352FFE-8F86-419A-8A5A-06D75FFE5503}" srcOrd="1" destOrd="0" presId="urn:microsoft.com/office/officeart/2005/8/layout/list1"/>
    <dgm:cxn modelId="{E892FFF5-E0FE-4AA1-B501-FBBF3C126A53}" type="presOf" srcId="{0FD28F18-29F0-4038-9BDD-628887FC5621}" destId="{92BBB8BB-32FB-4EED-BBE0-951532086635}" srcOrd="0" destOrd="1" presId="urn:microsoft.com/office/officeart/2005/8/layout/list1"/>
    <dgm:cxn modelId="{452D03FB-E958-4ED2-A9E1-B2D3F5741D52}" type="presOf" srcId="{5086551F-D2A7-4E56-A767-0699EDC0049F}" destId="{E816D06D-0026-44D0-980C-9ADDB0A0AAE6}" srcOrd="0" destOrd="0" presId="urn:microsoft.com/office/officeart/2005/8/layout/list1"/>
    <dgm:cxn modelId="{47B72DFB-D859-4064-8778-AE79E5E18600}" type="presOf" srcId="{C9B422B6-95B3-4893-8A8E-40D758C071AB}" destId="{E816D06D-0026-44D0-980C-9ADDB0A0AAE6}" srcOrd="0" destOrd="1" presId="urn:microsoft.com/office/officeart/2005/8/layout/list1"/>
    <dgm:cxn modelId="{16F90CFC-EDF0-4E2D-B131-30EC2EBDD76C}" type="presOf" srcId="{6F4422B3-1E1A-4B57-9DAE-4E7F917FB250}" destId="{E816D06D-0026-44D0-980C-9ADDB0A0AAE6}" srcOrd="0" destOrd="3" presId="urn:microsoft.com/office/officeart/2005/8/layout/list1"/>
    <dgm:cxn modelId="{F8626F05-3085-49AE-A710-74768E944BE2}" type="presParOf" srcId="{7C51A0A7-99AC-4C9C-BF0C-120A3C9A6737}" destId="{C05FCACF-82BB-4BF6-8BD0-61270997AB18}" srcOrd="0" destOrd="0" presId="urn:microsoft.com/office/officeart/2005/8/layout/list1"/>
    <dgm:cxn modelId="{C27E5D91-6C23-4FDC-8656-0B90D5294F46}" type="presParOf" srcId="{C05FCACF-82BB-4BF6-8BD0-61270997AB18}" destId="{D55AAFF5-3051-4F65-9EA3-FB7780D83D2B}" srcOrd="0" destOrd="0" presId="urn:microsoft.com/office/officeart/2005/8/layout/list1"/>
    <dgm:cxn modelId="{42BC1C6A-3E2F-442C-9002-04ACC90F9DE2}" type="presParOf" srcId="{C05FCACF-82BB-4BF6-8BD0-61270997AB18}" destId="{768C7230-98C5-4341-867F-BF9881A9450F}" srcOrd="1" destOrd="0" presId="urn:microsoft.com/office/officeart/2005/8/layout/list1"/>
    <dgm:cxn modelId="{DE6C4320-1AC1-4170-86B1-8DE7097A5D78}" type="presParOf" srcId="{7C51A0A7-99AC-4C9C-BF0C-120A3C9A6737}" destId="{C0823844-B4E3-4F94-9B8C-04C69DCA8A72}" srcOrd="1" destOrd="0" presId="urn:microsoft.com/office/officeart/2005/8/layout/list1"/>
    <dgm:cxn modelId="{3DFC134C-741C-44DA-8C46-1BCB1181E358}" type="presParOf" srcId="{7C51A0A7-99AC-4C9C-BF0C-120A3C9A6737}" destId="{92BBB8BB-32FB-4EED-BBE0-951532086635}" srcOrd="2" destOrd="0" presId="urn:microsoft.com/office/officeart/2005/8/layout/list1"/>
    <dgm:cxn modelId="{C60AE6B8-5942-4861-B193-C7C4C54CC2B6}" type="presParOf" srcId="{7C51A0A7-99AC-4C9C-BF0C-120A3C9A6737}" destId="{29258CCC-7FD5-4832-A666-A4E615E53949}" srcOrd="3" destOrd="0" presId="urn:microsoft.com/office/officeart/2005/8/layout/list1"/>
    <dgm:cxn modelId="{8BDC2CBB-E3AE-499E-8C36-05ADCC625CEE}" type="presParOf" srcId="{7C51A0A7-99AC-4C9C-BF0C-120A3C9A6737}" destId="{F9E201F8-C5F2-4AF0-8FE6-653B46C217B4}" srcOrd="4" destOrd="0" presId="urn:microsoft.com/office/officeart/2005/8/layout/list1"/>
    <dgm:cxn modelId="{20AC7A97-629D-4122-861D-D4BDB5F819E7}" type="presParOf" srcId="{F9E201F8-C5F2-4AF0-8FE6-653B46C217B4}" destId="{34C315C9-EF89-4A90-AE82-686D2925DA61}" srcOrd="0" destOrd="0" presId="urn:microsoft.com/office/officeart/2005/8/layout/list1"/>
    <dgm:cxn modelId="{5EE74C84-9176-4EF5-B74E-0555BA02C593}" type="presParOf" srcId="{F9E201F8-C5F2-4AF0-8FE6-653B46C217B4}" destId="{56352FFE-8F86-419A-8A5A-06D75FFE5503}" srcOrd="1" destOrd="0" presId="urn:microsoft.com/office/officeart/2005/8/layout/list1"/>
    <dgm:cxn modelId="{D2061E7D-925F-4057-A9F1-01FA2A20E0F6}" type="presParOf" srcId="{7C51A0A7-99AC-4C9C-BF0C-120A3C9A6737}" destId="{B43FEFA6-8BEC-4CBD-88E7-1617DAE6502B}" srcOrd="5" destOrd="0" presId="urn:microsoft.com/office/officeart/2005/8/layout/list1"/>
    <dgm:cxn modelId="{C9F0B5EB-092C-4704-A2FC-E7707571D101}" type="presParOf" srcId="{7C51A0A7-99AC-4C9C-BF0C-120A3C9A6737}" destId="{9AB799DA-A0A7-403B-82D0-0E6F86CB414F}" srcOrd="6" destOrd="0" presId="urn:microsoft.com/office/officeart/2005/8/layout/list1"/>
    <dgm:cxn modelId="{4FD8D48C-3E57-4138-B456-7DFACD08D12F}" type="presParOf" srcId="{7C51A0A7-99AC-4C9C-BF0C-120A3C9A6737}" destId="{1FB4C1A3-F930-48A9-A8EC-4F607E615CD2}" srcOrd="7" destOrd="0" presId="urn:microsoft.com/office/officeart/2005/8/layout/list1"/>
    <dgm:cxn modelId="{0AB1ABF1-130F-4AF4-8129-E2F0F9A90056}" type="presParOf" srcId="{7C51A0A7-99AC-4C9C-BF0C-120A3C9A6737}" destId="{F89365AF-AB68-47EA-BD46-B50155595CBC}" srcOrd="8" destOrd="0" presId="urn:microsoft.com/office/officeart/2005/8/layout/list1"/>
    <dgm:cxn modelId="{6014BA8E-4742-49FC-9B59-749AFC2BB26F}" type="presParOf" srcId="{F89365AF-AB68-47EA-BD46-B50155595CBC}" destId="{2D73CFCA-DD18-41F5-820F-23AB39047E22}" srcOrd="0" destOrd="0" presId="urn:microsoft.com/office/officeart/2005/8/layout/list1"/>
    <dgm:cxn modelId="{16FB3FC2-E874-42B6-A58C-FF5AFF57E7B3}" type="presParOf" srcId="{F89365AF-AB68-47EA-BD46-B50155595CBC}" destId="{72BDBA39-CE6A-45DC-AF8D-5BCE8B364629}" srcOrd="1" destOrd="0" presId="urn:microsoft.com/office/officeart/2005/8/layout/list1"/>
    <dgm:cxn modelId="{1C44DC9C-9ACC-4F99-9471-D105D7B21CFC}" type="presParOf" srcId="{7C51A0A7-99AC-4C9C-BF0C-120A3C9A6737}" destId="{EA5276C2-ECB9-4108-B1AF-1D58595D7FE9}" srcOrd="9" destOrd="0" presId="urn:microsoft.com/office/officeart/2005/8/layout/list1"/>
    <dgm:cxn modelId="{E2498822-123B-405F-BF73-9106052F1688}" type="presParOf" srcId="{7C51A0A7-99AC-4C9C-BF0C-120A3C9A6737}" destId="{E816D06D-0026-44D0-980C-9ADDB0A0AAE6}"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AD90C4D-82FF-4A84-A12A-20D6859D33B5}"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E0EBB035-3DDB-4BB5-B45A-03ACF9A8F367}">
      <dgm:prSet/>
      <dgm:spPr/>
      <dgm:t>
        <a:bodyPr/>
        <a:lstStyle/>
        <a:p>
          <a:r>
            <a:rPr lang="de-DE" b="0" i="0" dirty="0"/>
            <a:t>GitHub </a:t>
          </a:r>
          <a:r>
            <a:rPr lang="de-DE" b="0" i="0" dirty="0" err="1"/>
            <a:t>vs</a:t>
          </a:r>
          <a:r>
            <a:rPr lang="de-DE" b="0" i="0" dirty="0"/>
            <a:t> </a:t>
          </a:r>
          <a:r>
            <a:rPr lang="de-DE" b="0" i="0" dirty="0" err="1"/>
            <a:t>GitLab</a:t>
          </a:r>
          <a:endParaRPr lang="en-US" dirty="0"/>
        </a:p>
      </dgm:t>
    </dgm:pt>
    <dgm:pt modelId="{8B9980CF-D1BA-48C4-AD8C-9D9C8D767913}" type="parTrans" cxnId="{E572D508-0F85-4C8B-92FB-E904BAAE1951}">
      <dgm:prSet/>
      <dgm:spPr/>
      <dgm:t>
        <a:bodyPr/>
        <a:lstStyle/>
        <a:p>
          <a:endParaRPr lang="en-US"/>
        </a:p>
      </dgm:t>
    </dgm:pt>
    <dgm:pt modelId="{982D08AD-4803-48FB-AC9C-59515C722AEE}" type="sibTrans" cxnId="{E572D508-0F85-4C8B-92FB-E904BAAE1951}">
      <dgm:prSet/>
      <dgm:spPr/>
      <dgm:t>
        <a:bodyPr/>
        <a:lstStyle/>
        <a:p>
          <a:endParaRPr lang="en-US"/>
        </a:p>
      </dgm:t>
    </dgm:pt>
    <dgm:pt modelId="{8424AF76-7774-426C-B540-F40EEB70FFC0}">
      <dgm:prSet/>
      <dgm:spPr/>
      <dgm:t>
        <a:bodyPr/>
        <a:lstStyle/>
        <a:p>
          <a:r>
            <a:rPr lang="de-DE"/>
            <a:t>GitHub</a:t>
          </a:r>
          <a:endParaRPr lang="en-US"/>
        </a:p>
      </dgm:t>
    </dgm:pt>
    <dgm:pt modelId="{08690C97-7F69-4D75-B890-017376A64781}" type="parTrans" cxnId="{E5C3AA8D-2B84-4F30-9F70-A67394D9C9CB}">
      <dgm:prSet/>
      <dgm:spPr/>
      <dgm:t>
        <a:bodyPr/>
        <a:lstStyle/>
        <a:p>
          <a:endParaRPr lang="en-US"/>
        </a:p>
      </dgm:t>
    </dgm:pt>
    <dgm:pt modelId="{8BF7EAFB-4DE6-4EB2-8D3A-2E8489FDF2BB}" type="sibTrans" cxnId="{E5C3AA8D-2B84-4F30-9F70-A67394D9C9CB}">
      <dgm:prSet/>
      <dgm:spPr/>
      <dgm:t>
        <a:bodyPr/>
        <a:lstStyle/>
        <a:p>
          <a:endParaRPr lang="en-US"/>
        </a:p>
      </dgm:t>
    </dgm:pt>
    <dgm:pt modelId="{B9AAE920-CCC2-4164-B6BC-D7DA20758CB5}">
      <dgm:prSet/>
      <dgm:spPr/>
      <dgm:t>
        <a:bodyPr/>
        <a:lstStyle/>
        <a:p>
          <a:r>
            <a:rPr lang="de-DE" b="0" i="0" dirty="0"/>
            <a:t>Ist sehr bekannt und wird von vielen Open-Source-Projekten genutzt</a:t>
          </a:r>
          <a:endParaRPr lang="en-US" dirty="0"/>
        </a:p>
      </dgm:t>
    </dgm:pt>
    <dgm:pt modelId="{080A1128-F267-41C4-9E7A-59B6E7A6EAD7}" type="parTrans" cxnId="{4B52F2C1-18CF-4423-B09D-476DC533DC88}">
      <dgm:prSet/>
      <dgm:spPr/>
      <dgm:t>
        <a:bodyPr/>
        <a:lstStyle/>
        <a:p>
          <a:endParaRPr lang="en-US"/>
        </a:p>
      </dgm:t>
    </dgm:pt>
    <dgm:pt modelId="{963B7150-3A56-4C54-9091-E00D3CACE925}" type="sibTrans" cxnId="{4B52F2C1-18CF-4423-B09D-476DC533DC88}">
      <dgm:prSet/>
      <dgm:spPr/>
      <dgm:t>
        <a:bodyPr/>
        <a:lstStyle/>
        <a:p>
          <a:endParaRPr lang="en-US"/>
        </a:p>
      </dgm:t>
    </dgm:pt>
    <dgm:pt modelId="{A03A5FD3-6781-464A-A92F-A880698E5085}">
      <dgm:prSet/>
      <dgm:spPr/>
      <dgm:t>
        <a:bodyPr/>
        <a:lstStyle/>
        <a:p>
          <a:r>
            <a:rPr lang="de-DE" b="0" i="0" dirty="0"/>
            <a:t>Gehört seit 2018 zu Microsoft</a:t>
          </a:r>
          <a:endParaRPr lang="en-US" dirty="0"/>
        </a:p>
      </dgm:t>
    </dgm:pt>
    <dgm:pt modelId="{8699FF37-4CBF-4FC1-857A-A13D710E3702}" type="parTrans" cxnId="{2FC78D6F-43E4-4C59-A9CF-F335842DFDF5}">
      <dgm:prSet/>
      <dgm:spPr/>
      <dgm:t>
        <a:bodyPr/>
        <a:lstStyle/>
        <a:p>
          <a:endParaRPr lang="en-US"/>
        </a:p>
      </dgm:t>
    </dgm:pt>
    <dgm:pt modelId="{839BA0C6-AE0F-437E-AD83-6B3CC673448D}" type="sibTrans" cxnId="{2FC78D6F-43E4-4C59-A9CF-F335842DFDF5}">
      <dgm:prSet/>
      <dgm:spPr/>
      <dgm:t>
        <a:bodyPr/>
        <a:lstStyle/>
        <a:p>
          <a:endParaRPr lang="en-US"/>
        </a:p>
      </dgm:t>
    </dgm:pt>
    <dgm:pt modelId="{047916E4-1DA1-492E-AD11-B188CF81DA08}">
      <dgm:prSet/>
      <dgm:spPr/>
      <dgm:t>
        <a:bodyPr/>
        <a:lstStyle/>
        <a:p>
          <a:r>
            <a:rPr lang="de-DE" b="0" i="0" dirty="0" err="1"/>
            <a:t>GitLab</a:t>
          </a:r>
          <a:endParaRPr lang="en-US" dirty="0"/>
        </a:p>
      </dgm:t>
    </dgm:pt>
    <dgm:pt modelId="{A5A08AAD-5095-4B9C-A640-55F06CFFDF06}" type="parTrans" cxnId="{90E0FD8C-C0A7-4545-BBC3-2DB25A1D4C73}">
      <dgm:prSet/>
      <dgm:spPr/>
      <dgm:t>
        <a:bodyPr/>
        <a:lstStyle/>
        <a:p>
          <a:endParaRPr lang="en-US"/>
        </a:p>
      </dgm:t>
    </dgm:pt>
    <dgm:pt modelId="{37B0837A-F4E2-4E18-BDF7-A0E880AE5A3C}" type="sibTrans" cxnId="{90E0FD8C-C0A7-4545-BBC3-2DB25A1D4C73}">
      <dgm:prSet/>
      <dgm:spPr/>
      <dgm:t>
        <a:bodyPr/>
        <a:lstStyle/>
        <a:p>
          <a:endParaRPr lang="en-US"/>
        </a:p>
      </dgm:t>
    </dgm:pt>
    <dgm:pt modelId="{5086551F-D2A7-4E56-A767-0699EDC0049F}">
      <dgm:prSet/>
      <dgm:spPr/>
      <dgm:t>
        <a:bodyPr/>
        <a:lstStyle/>
        <a:p>
          <a:r>
            <a:rPr lang="de-DE" b="0" i="0" dirty="0"/>
            <a:t>Ein webbasiertes DevOps-Lebenszyklus-Tool</a:t>
          </a:r>
          <a:endParaRPr lang="en-US" dirty="0"/>
        </a:p>
      </dgm:t>
    </dgm:pt>
    <dgm:pt modelId="{98BBAE65-0027-45B9-91DB-F5C79D14C7E8}" type="parTrans" cxnId="{171D95E8-589E-46BB-B53C-B8B956A18B07}">
      <dgm:prSet/>
      <dgm:spPr/>
      <dgm:t>
        <a:bodyPr/>
        <a:lstStyle/>
        <a:p>
          <a:endParaRPr lang="en-US"/>
        </a:p>
      </dgm:t>
    </dgm:pt>
    <dgm:pt modelId="{4D9A9FFB-1AD5-49A2-BA99-51A35FCED7DF}" type="sibTrans" cxnId="{171D95E8-589E-46BB-B53C-B8B956A18B07}">
      <dgm:prSet/>
      <dgm:spPr/>
      <dgm:t>
        <a:bodyPr/>
        <a:lstStyle/>
        <a:p>
          <a:endParaRPr lang="en-US"/>
        </a:p>
      </dgm:t>
    </dgm:pt>
    <dgm:pt modelId="{408E2020-E9DD-4D1F-BA7E-572DF14B04C4}">
      <dgm:prSet/>
      <dgm:spPr/>
      <dgm:t>
        <a:bodyPr/>
        <a:lstStyle/>
        <a:p>
          <a:r>
            <a:rPr lang="de-DE" b="0" i="0" dirty="0"/>
            <a:t>Bietet </a:t>
          </a:r>
          <a:r>
            <a:rPr lang="de-DE" b="0" i="0" dirty="0" err="1"/>
            <a:t>Issue</a:t>
          </a:r>
          <a:r>
            <a:rPr lang="de-DE" b="0" i="0" dirty="0"/>
            <a:t>-Tracking und Wikis</a:t>
          </a:r>
          <a:endParaRPr lang="en-US" dirty="0"/>
        </a:p>
      </dgm:t>
    </dgm:pt>
    <dgm:pt modelId="{3361F9E3-BEE2-437C-9644-85F149528B05}" type="parTrans" cxnId="{41E910BE-6854-45C2-9460-E6F1A88F6782}">
      <dgm:prSet/>
      <dgm:spPr/>
      <dgm:t>
        <a:bodyPr/>
        <a:lstStyle/>
        <a:p>
          <a:endParaRPr lang="en-US"/>
        </a:p>
      </dgm:t>
    </dgm:pt>
    <dgm:pt modelId="{450F3462-7F64-4237-B748-D11868047CBA}" type="sibTrans" cxnId="{41E910BE-6854-45C2-9460-E6F1A88F6782}">
      <dgm:prSet/>
      <dgm:spPr/>
      <dgm:t>
        <a:bodyPr/>
        <a:lstStyle/>
        <a:p>
          <a:endParaRPr lang="en-US"/>
        </a:p>
      </dgm:t>
    </dgm:pt>
    <dgm:pt modelId="{CF610B5C-184F-410A-B6CB-AA0EBB070F08}">
      <dgm:prSet/>
      <dgm:spPr/>
      <dgm:t>
        <a:bodyPr/>
        <a:lstStyle/>
        <a:p>
          <a:r>
            <a:rPr lang="de-DE" b="0" i="0"/>
            <a:t>Selbst gehostete und Cloud-Optionen verfügbar</a:t>
          </a:r>
          <a:endParaRPr lang="en-US"/>
        </a:p>
      </dgm:t>
    </dgm:pt>
    <dgm:pt modelId="{700C6DE8-C1B3-4395-8930-99FA4556692E}" type="parTrans" cxnId="{4DD78707-D572-4374-80FE-CF38DCC6CA0F}">
      <dgm:prSet/>
      <dgm:spPr/>
      <dgm:t>
        <a:bodyPr/>
        <a:lstStyle/>
        <a:p>
          <a:endParaRPr lang="en-US"/>
        </a:p>
      </dgm:t>
    </dgm:pt>
    <dgm:pt modelId="{FECB5B45-0352-4969-A7DE-A138ED09339A}" type="sibTrans" cxnId="{4DD78707-D572-4374-80FE-CF38DCC6CA0F}">
      <dgm:prSet/>
      <dgm:spPr/>
      <dgm:t>
        <a:bodyPr/>
        <a:lstStyle/>
        <a:p>
          <a:endParaRPr lang="en-US"/>
        </a:p>
      </dgm:t>
    </dgm:pt>
    <dgm:pt modelId="{3D651A05-C36D-4FEA-B602-B2D622E6F9FF}">
      <dgm:prSet/>
      <dgm:spPr/>
      <dgm:t>
        <a:bodyPr/>
        <a:lstStyle/>
        <a:p>
          <a:r>
            <a:rPr lang="de-DE"/>
            <a:t>-&gt; </a:t>
          </a:r>
          <a:r>
            <a:rPr lang="de-DE" b="0" i="0"/>
            <a:t>All-in-One-Plattform für den gesamten Software-Entwicklungsprozess</a:t>
          </a:r>
          <a:endParaRPr lang="en-US"/>
        </a:p>
      </dgm:t>
    </dgm:pt>
    <dgm:pt modelId="{B964B2BD-0806-4825-AC4A-F00464375438}" type="parTrans" cxnId="{D4DB398C-5B6A-40B0-9DCA-6B9E63BC5632}">
      <dgm:prSet/>
      <dgm:spPr/>
      <dgm:t>
        <a:bodyPr/>
        <a:lstStyle/>
        <a:p>
          <a:endParaRPr lang="en-US"/>
        </a:p>
      </dgm:t>
    </dgm:pt>
    <dgm:pt modelId="{C0316F80-190E-412B-8F33-E595F3C82999}" type="sibTrans" cxnId="{D4DB398C-5B6A-40B0-9DCA-6B9E63BC5632}">
      <dgm:prSet/>
      <dgm:spPr/>
      <dgm:t>
        <a:bodyPr/>
        <a:lstStyle/>
        <a:p>
          <a:endParaRPr lang="en-US"/>
        </a:p>
      </dgm:t>
    </dgm:pt>
    <dgm:pt modelId="{F7D300CA-1A7A-437C-A1BA-BFF4DE555A1F}">
      <dgm:prSet/>
      <dgm:spPr/>
      <dgm:t>
        <a:bodyPr/>
        <a:lstStyle/>
        <a:p>
          <a:r>
            <a:rPr lang="de-DE" dirty="0"/>
            <a:t>GitHub und </a:t>
          </a:r>
          <a:r>
            <a:rPr lang="de-DE" dirty="0" err="1"/>
            <a:t>GitLab</a:t>
          </a:r>
          <a:r>
            <a:rPr lang="de-DE" dirty="0"/>
            <a:t> </a:t>
          </a:r>
          <a:r>
            <a:rPr lang="de-DE" b="0" i="0" dirty="0"/>
            <a:t>sind beides Web-basierte Dienste, die Git-Repositorien hosten, aber haben einige Unterschiede</a:t>
          </a:r>
          <a:endParaRPr lang="de-DE" dirty="0"/>
        </a:p>
      </dgm:t>
    </dgm:pt>
    <dgm:pt modelId="{28356F2C-1BFF-49DF-8E9A-39CB1EC3DCEE}" type="parTrans" cxnId="{3A774421-9C36-423F-821E-898A7E619E71}">
      <dgm:prSet/>
      <dgm:spPr/>
      <dgm:t>
        <a:bodyPr/>
        <a:lstStyle/>
        <a:p>
          <a:endParaRPr lang="de-DE"/>
        </a:p>
      </dgm:t>
    </dgm:pt>
    <dgm:pt modelId="{CDFB3AC8-88F6-4206-9321-2D718565AEA0}" type="sibTrans" cxnId="{3A774421-9C36-423F-821E-898A7E619E71}">
      <dgm:prSet/>
      <dgm:spPr/>
      <dgm:t>
        <a:bodyPr/>
        <a:lstStyle/>
        <a:p>
          <a:endParaRPr lang="de-DE"/>
        </a:p>
      </dgm:t>
    </dgm:pt>
    <dgm:pt modelId="{0F81A66C-590B-4A01-9BE7-CCC7379D2292}">
      <dgm:prSet/>
      <dgm:spPr/>
      <dgm:t>
        <a:bodyPr/>
        <a:lstStyle/>
        <a:p>
          <a:r>
            <a:rPr lang="de-DE" noProof="0" dirty="0"/>
            <a:t>Hat Aspekte von Sozialen Netzwerken</a:t>
          </a:r>
        </a:p>
      </dgm:t>
    </dgm:pt>
    <dgm:pt modelId="{140D1FAA-203C-47C3-B0A0-9D5EF822529D}" type="parTrans" cxnId="{2B8C7E5A-D546-4811-BF05-D73DDBE203FC}">
      <dgm:prSet/>
      <dgm:spPr/>
      <dgm:t>
        <a:bodyPr/>
        <a:lstStyle/>
        <a:p>
          <a:endParaRPr lang="de-DE"/>
        </a:p>
      </dgm:t>
    </dgm:pt>
    <dgm:pt modelId="{E8F97483-CCCF-45FB-BBB9-32ACFC1EF356}" type="sibTrans" cxnId="{2B8C7E5A-D546-4811-BF05-D73DDBE203FC}">
      <dgm:prSet/>
      <dgm:spPr/>
      <dgm:t>
        <a:bodyPr/>
        <a:lstStyle/>
        <a:p>
          <a:endParaRPr lang="de-DE"/>
        </a:p>
      </dgm:t>
    </dgm:pt>
    <dgm:pt modelId="{49998336-18ED-41D0-B357-19A58083C37B}">
      <dgm:prSet/>
      <dgm:spPr/>
      <dgm:t>
        <a:bodyPr/>
        <a:lstStyle/>
        <a:p>
          <a:r>
            <a:rPr lang="de-DE" b="0" i="0" dirty="0"/>
            <a:t>GitHub ist ein Ort, an dem viele Entwickler zusammenarbeiten und ihre Codebasen teilen</a:t>
          </a:r>
          <a:endParaRPr lang="en-US" dirty="0"/>
        </a:p>
      </dgm:t>
    </dgm:pt>
    <dgm:pt modelId="{FC84B3A1-C97E-47C7-86C1-2249838E5C52}" type="parTrans" cxnId="{E0C5E80F-30F1-4027-894A-3B4DBA8D4B90}">
      <dgm:prSet/>
      <dgm:spPr/>
      <dgm:t>
        <a:bodyPr/>
        <a:lstStyle/>
        <a:p>
          <a:endParaRPr lang="de-DE"/>
        </a:p>
      </dgm:t>
    </dgm:pt>
    <dgm:pt modelId="{EF3733DE-AF43-4737-BF25-A52C4D898B50}" type="sibTrans" cxnId="{E0C5E80F-30F1-4027-894A-3B4DBA8D4B90}">
      <dgm:prSet/>
      <dgm:spPr/>
      <dgm:t>
        <a:bodyPr/>
        <a:lstStyle/>
        <a:p>
          <a:endParaRPr lang="de-DE"/>
        </a:p>
      </dgm:t>
    </dgm:pt>
    <dgm:pt modelId="{B03DA498-0187-40A5-BDBD-B2031B364196}">
      <dgm:prSet/>
      <dgm:spPr/>
      <dgm:t>
        <a:bodyPr/>
        <a:lstStyle/>
        <a:p>
          <a:r>
            <a:rPr lang="de-DE" dirty="0"/>
            <a:t>-&gt; </a:t>
          </a:r>
          <a:r>
            <a:rPr lang="de-DE" b="0" i="0" dirty="0"/>
            <a:t>Schwerpunkt auf öffentlicher Zusammenarbeit und Open-Source-Projekten</a:t>
          </a:r>
          <a:endParaRPr lang="en-US" dirty="0"/>
        </a:p>
      </dgm:t>
    </dgm:pt>
    <dgm:pt modelId="{6CEBB954-C376-43EC-A041-5CE840050E73}" type="parTrans" cxnId="{946388E2-F61C-4700-B293-FD0BF2CB92C6}">
      <dgm:prSet/>
      <dgm:spPr/>
      <dgm:t>
        <a:bodyPr/>
        <a:lstStyle/>
        <a:p>
          <a:endParaRPr lang="de-DE"/>
        </a:p>
      </dgm:t>
    </dgm:pt>
    <dgm:pt modelId="{73339BF4-C145-45A8-B31C-622FA732C990}" type="sibTrans" cxnId="{946388E2-F61C-4700-B293-FD0BF2CB92C6}">
      <dgm:prSet/>
      <dgm:spPr/>
      <dgm:t>
        <a:bodyPr/>
        <a:lstStyle/>
        <a:p>
          <a:endParaRPr lang="de-DE"/>
        </a:p>
      </dgm:t>
    </dgm:pt>
    <dgm:pt modelId="{7C51A0A7-99AC-4C9C-BF0C-120A3C9A6737}" type="pres">
      <dgm:prSet presAssocID="{6AD90C4D-82FF-4A84-A12A-20D6859D33B5}" presName="linear" presStyleCnt="0">
        <dgm:presLayoutVars>
          <dgm:dir/>
          <dgm:animLvl val="lvl"/>
          <dgm:resizeHandles val="exact"/>
        </dgm:presLayoutVars>
      </dgm:prSet>
      <dgm:spPr/>
    </dgm:pt>
    <dgm:pt modelId="{C05FCACF-82BB-4BF6-8BD0-61270997AB18}" type="pres">
      <dgm:prSet presAssocID="{E0EBB035-3DDB-4BB5-B45A-03ACF9A8F367}" presName="parentLin" presStyleCnt="0"/>
      <dgm:spPr/>
    </dgm:pt>
    <dgm:pt modelId="{D55AAFF5-3051-4F65-9EA3-FB7780D83D2B}" type="pres">
      <dgm:prSet presAssocID="{E0EBB035-3DDB-4BB5-B45A-03ACF9A8F367}" presName="parentLeftMargin" presStyleLbl="node1" presStyleIdx="0" presStyleCnt="3"/>
      <dgm:spPr/>
    </dgm:pt>
    <dgm:pt modelId="{768C7230-98C5-4341-867F-BF9881A9450F}" type="pres">
      <dgm:prSet presAssocID="{E0EBB035-3DDB-4BB5-B45A-03ACF9A8F367}" presName="parentText" presStyleLbl="node1" presStyleIdx="0" presStyleCnt="3">
        <dgm:presLayoutVars>
          <dgm:chMax val="0"/>
          <dgm:bulletEnabled val="1"/>
        </dgm:presLayoutVars>
      </dgm:prSet>
      <dgm:spPr/>
    </dgm:pt>
    <dgm:pt modelId="{C0823844-B4E3-4F94-9B8C-04C69DCA8A72}" type="pres">
      <dgm:prSet presAssocID="{E0EBB035-3DDB-4BB5-B45A-03ACF9A8F367}" presName="negativeSpace" presStyleCnt="0"/>
      <dgm:spPr/>
    </dgm:pt>
    <dgm:pt modelId="{92BBB8BB-32FB-4EED-BBE0-951532086635}" type="pres">
      <dgm:prSet presAssocID="{E0EBB035-3DDB-4BB5-B45A-03ACF9A8F367}" presName="childText" presStyleLbl="conFgAcc1" presStyleIdx="0" presStyleCnt="3">
        <dgm:presLayoutVars>
          <dgm:bulletEnabled val="1"/>
        </dgm:presLayoutVars>
      </dgm:prSet>
      <dgm:spPr/>
    </dgm:pt>
    <dgm:pt modelId="{29258CCC-7FD5-4832-A666-A4E615E53949}" type="pres">
      <dgm:prSet presAssocID="{982D08AD-4803-48FB-AC9C-59515C722AEE}" presName="spaceBetweenRectangles" presStyleCnt="0"/>
      <dgm:spPr/>
    </dgm:pt>
    <dgm:pt modelId="{F9E201F8-C5F2-4AF0-8FE6-653B46C217B4}" type="pres">
      <dgm:prSet presAssocID="{8424AF76-7774-426C-B540-F40EEB70FFC0}" presName="parentLin" presStyleCnt="0"/>
      <dgm:spPr/>
    </dgm:pt>
    <dgm:pt modelId="{34C315C9-EF89-4A90-AE82-686D2925DA61}" type="pres">
      <dgm:prSet presAssocID="{8424AF76-7774-426C-B540-F40EEB70FFC0}" presName="parentLeftMargin" presStyleLbl="node1" presStyleIdx="0" presStyleCnt="3"/>
      <dgm:spPr/>
    </dgm:pt>
    <dgm:pt modelId="{56352FFE-8F86-419A-8A5A-06D75FFE5503}" type="pres">
      <dgm:prSet presAssocID="{8424AF76-7774-426C-B540-F40EEB70FFC0}" presName="parentText" presStyleLbl="node1" presStyleIdx="1" presStyleCnt="3">
        <dgm:presLayoutVars>
          <dgm:chMax val="0"/>
          <dgm:bulletEnabled val="1"/>
        </dgm:presLayoutVars>
      </dgm:prSet>
      <dgm:spPr/>
    </dgm:pt>
    <dgm:pt modelId="{B43FEFA6-8BEC-4CBD-88E7-1617DAE6502B}" type="pres">
      <dgm:prSet presAssocID="{8424AF76-7774-426C-B540-F40EEB70FFC0}" presName="negativeSpace" presStyleCnt="0"/>
      <dgm:spPr/>
    </dgm:pt>
    <dgm:pt modelId="{9AB799DA-A0A7-403B-82D0-0E6F86CB414F}" type="pres">
      <dgm:prSet presAssocID="{8424AF76-7774-426C-B540-F40EEB70FFC0}" presName="childText" presStyleLbl="conFgAcc1" presStyleIdx="1" presStyleCnt="3">
        <dgm:presLayoutVars>
          <dgm:bulletEnabled val="1"/>
        </dgm:presLayoutVars>
      </dgm:prSet>
      <dgm:spPr/>
    </dgm:pt>
    <dgm:pt modelId="{1FB4C1A3-F930-48A9-A8EC-4F607E615CD2}" type="pres">
      <dgm:prSet presAssocID="{8BF7EAFB-4DE6-4EB2-8D3A-2E8489FDF2BB}" presName="spaceBetweenRectangles" presStyleCnt="0"/>
      <dgm:spPr/>
    </dgm:pt>
    <dgm:pt modelId="{F89365AF-AB68-47EA-BD46-B50155595CBC}" type="pres">
      <dgm:prSet presAssocID="{047916E4-1DA1-492E-AD11-B188CF81DA08}" presName="parentLin" presStyleCnt="0"/>
      <dgm:spPr/>
    </dgm:pt>
    <dgm:pt modelId="{2D73CFCA-DD18-41F5-820F-23AB39047E22}" type="pres">
      <dgm:prSet presAssocID="{047916E4-1DA1-492E-AD11-B188CF81DA08}" presName="parentLeftMargin" presStyleLbl="node1" presStyleIdx="1" presStyleCnt="3"/>
      <dgm:spPr/>
    </dgm:pt>
    <dgm:pt modelId="{72BDBA39-CE6A-45DC-AF8D-5BCE8B364629}" type="pres">
      <dgm:prSet presAssocID="{047916E4-1DA1-492E-AD11-B188CF81DA08}" presName="parentText" presStyleLbl="node1" presStyleIdx="2" presStyleCnt="3">
        <dgm:presLayoutVars>
          <dgm:chMax val="0"/>
          <dgm:bulletEnabled val="1"/>
        </dgm:presLayoutVars>
      </dgm:prSet>
      <dgm:spPr/>
    </dgm:pt>
    <dgm:pt modelId="{EA5276C2-ECB9-4108-B1AF-1D58595D7FE9}" type="pres">
      <dgm:prSet presAssocID="{047916E4-1DA1-492E-AD11-B188CF81DA08}" presName="negativeSpace" presStyleCnt="0"/>
      <dgm:spPr/>
    </dgm:pt>
    <dgm:pt modelId="{E816D06D-0026-44D0-980C-9ADDB0A0AAE6}" type="pres">
      <dgm:prSet presAssocID="{047916E4-1DA1-492E-AD11-B188CF81DA08}" presName="childText" presStyleLbl="conFgAcc1" presStyleIdx="2" presStyleCnt="3">
        <dgm:presLayoutVars>
          <dgm:bulletEnabled val="1"/>
        </dgm:presLayoutVars>
      </dgm:prSet>
      <dgm:spPr/>
    </dgm:pt>
  </dgm:ptLst>
  <dgm:cxnLst>
    <dgm:cxn modelId="{4DD78707-D572-4374-80FE-CF38DCC6CA0F}" srcId="{047916E4-1DA1-492E-AD11-B188CF81DA08}" destId="{CF610B5C-184F-410A-B6CB-AA0EBB070F08}" srcOrd="2" destOrd="0" parTransId="{700C6DE8-C1B3-4395-8930-99FA4556692E}" sibTransId="{FECB5B45-0352-4969-A7DE-A138ED09339A}"/>
    <dgm:cxn modelId="{E572D508-0F85-4C8B-92FB-E904BAAE1951}" srcId="{6AD90C4D-82FF-4A84-A12A-20D6859D33B5}" destId="{E0EBB035-3DDB-4BB5-B45A-03ACF9A8F367}" srcOrd="0" destOrd="0" parTransId="{8B9980CF-D1BA-48C4-AD8C-9D9C8D767913}" sibTransId="{982D08AD-4803-48FB-AC9C-59515C722AEE}"/>
    <dgm:cxn modelId="{E0C5E80F-30F1-4027-894A-3B4DBA8D4B90}" srcId="{8424AF76-7774-426C-B540-F40EEB70FFC0}" destId="{49998336-18ED-41D0-B357-19A58083C37B}" srcOrd="3" destOrd="0" parTransId="{FC84B3A1-C97E-47C7-86C1-2249838E5C52}" sibTransId="{EF3733DE-AF43-4737-BF25-A52C4D898B50}"/>
    <dgm:cxn modelId="{D24A2E13-C537-4718-B6D4-20716E8B85B3}" type="presOf" srcId="{B03DA498-0187-40A5-BDBD-B2031B364196}" destId="{9AB799DA-A0A7-403B-82D0-0E6F86CB414F}" srcOrd="0" destOrd="4" presId="urn:microsoft.com/office/officeart/2005/8/layout/list1"/>
    <dgm:cxn modelId="{2A4E1221-9F4C-4C7C-870E-6643AFB7F089}" type="presOf" srcId="{047916E4-1DA1-492E-AD11-B188CF81DA08}" destId="{2D73CFCA-DD18-41F5-820F-23AB39047E22}" srcOrd="0" destOrd="0" presId="urn:microsoft.com/office/officeart/2005/8/layout/list1"/>
    <dgm:cxn modelId="{3A774421-9C36-423F-821E-898A7E619E71}" srcId="{E0EBB035-3DDB-4BB5-B45A-03ACF9A8F367}" destId="{F7D300CA-1A7A-437C-A1BA-BFF4DE555A1F}" srcOrd="0" destOrd="0" parTransId="{28356F2C-1BFF-49DF-8E9A-39CB1EC3DCEE}" sibTransId="{CDFB3AC8-88F6-4206-9321-2D718565AEA0}"/>
    <dgm:cxn modelId="{3EBBFD37-83A6-4525-9A4F-00FACE89019A}" type="presOf" srcId="{A03A5FD3-6781-464A-A92F-A880698E5085}" destId="{9AB799DA-A0A7-403B-82D0-0E6F86CB414F}" srcOrd="0" destOrd="2" presId="urn:microsoft.com/office/officeart/2005/8/layout/list1"/>
    <dgm:cxn modelId="{6048056A-A227-402F-96C9-1CECABCD995D}" type="presOf" srcId="{047916E4-1DA1-492E-AD11-B188CF81DA08}" destId="{72BDBA39-CE6A-45DC-AF8D-5BCE8B364629}" srcOrd="1" destOrd="0" presId="urn:microsoft.com/office/officeart/2005/8/layout/list1"/>
    <dgm:cxn modelId="{5B23C24A-68A4-4C12-AE4B-A16EF33D3EFB}" type="presOf" srcId="{408E2020-E9DD-4D1F-BA7E-572DF14B04C4}" destId="{E816D06D-0026-44D0-980C-9ADDB0A0AAE6}" srcOrd="0" destOrd="1" presId="urn:microsoft.com/office/officeart/2005/8/layout/list1"/>
    <dgm:cxn modelId="{2FC78D6F-43E4-4C59-A9CF-F335842DFDF5}" srcId="{8424AF76-7774-426C-B540-F40EEB70FFC0}" destId="{A03A5FD3-6781-464A-A92F-A880698E5085}" srcOrd="2" destOrd="0" parTransId="{8699FF37-4CBF-4FC1-857A-A13D710E3702}" sibTransId="{839BA0C6-AE0F-437E-AD83-6B3CC673448D}"/>
    <dgm:cxn modelId="{C46DDD6F-1891-4FA0-86BA-3DB6DD3BCF6A}" type="presOf" srcId="{F7D300CA-1A7A-437C-A1BA-BFF4DE555A1F}" destId="{92BBB8BB-32FB-4EED-BBE0-951532086635}" srcOrd="0" destOrd="0" presId="urn:microsoft.com/office/officeart/2005/8/layout/list1"/>
    <dgm:cxn modelId="{933E4678-D511-47A0-9ACC-DF3CFCB42199}" type="presOf" srcId="{8424AF76-7774-426C-B540-F40EEB70FFC0}" destId="{34C315C9-EF89-4A90-AE82-686D2925DA61}" srcOrd="0" destOrd="0" presId="urn:microsoft.com/office/officeart/2005/8/layout/list1"/>
    <dgm:cxn modelId="{2B8C7E5A-D546-4811-BF05-D73DDBE203FC}" srcId="{8424AF76-7774-426C-B540-F40EEB70FFC0}" destId="{0F81A66C-590B-4A01-9BE7-CCC7379D2292}" srcOrd="1" destOrd="0" parTransId="{140D1FAA-203C-47C3-B0A0-9D5EF822529D}" sibTransId="{E8F97483-CCCF-45FB-BBB9-32ACFC1EF356}"/>
    <dgm:cxn modelId="{BC17D88A-FE30-4A9F-A359-7490643469E7}" type="presOf" srcId="{49998336-18ED-41D0-B357-19A58083C37B}" destId="{9AB799DA-A0A7-403B-82D0-0E6F86CB414F}" srcOrd="0" destOrd="3" presId="urn:microsoft.com/office/officeart/2005/8/layout/list1"/>
    <dgm:cxn modelId="{27A95D8B-0B13-40FB-8652-2595343E5993}" type="presOf" srcId="{CF610B5C-184F-410A-B6CB-AA0EBB070F08}" destId="{E816D06D-0026-44D0-980C-9ADDB0A0AAE6}" srcOrd="0" destOrd="2" presId="urn:microsoft.com/office/officeart/2005/8/layout/list1"/>
    <dgm:cxn modelId="{D4DB398C-5B6A-40B0-9DCA-6B9E63BC5632}" srcId="{047916E4-1DA1-492E-AD11-B188CF81DA08}" destId="{3D651A05-C36D-4FEA-B602-B2D622E6F9FF}" srcOrd="3" destOrd="0" parTransId="{B964B2BD-0806-4825-AC4A-F00464375438}" sibTransId="{C0316F80-190E-412B-8F33-E595F3C82999}"/>
    <dgm:cxn modelId="{90E0FD8C-C0A7-4545-BBC3-2DB25A1D4C73}" srcId="{6AD90C4D-82FF-4A84-A12A-20D6859D33B5}" destId="{047916E4-1DA1-492E-AD11-B188CF81DA08}" srcOrd="2" destOrd="0" parTransId="{A5A08AAD-5095-4B9C-A640-55F06CFFDF06}" sibTransId="{37B0837A-F4E2-4E18-BDF7-A0E880AE5A3C}"/>
    <dgm:cxn modelId="{E5C3AA8D-2B84-4F30-9F70-A67394D9C9CB}" srcId="{6AD90C4D-82FF-4A84-A12A-20D6859D33B5}" destId="{8424AF76-7774-426C-B540-F40EEB70FFC0}" srcOrd="1" destOrd="0" parTransId="{08690C97-7F69-4D75-B890-017376A64781}" sibTransId="{8BF7EAFB-4DE6-4EB2-8D3A-2E8489FDF2BB}"/>
    <dgm:cxn modelId="{672BE399-5315-4426-9DDB-DB8C63220A48}" type="presOf" srcId="{E0EBB035-3DDB-4BB5-B45A-03ACF9A8F367}" destId="{768C7230-98C5-4341-867F-BF9881A9450F}" srcOrd="1" destOrd="0" presId="urn:microsoft.com/office/officeart/2005/8/layout/list1"/>
    <dgm:cxn modelId="{27656CB6-C9F1-41D7-862A-5492B5ECB762}" type="presOf" srcId="{0F81A66C-590B-4A01-9BE7-CCC7379D2292}" destId="{9AB799DA-A0A7-403B-82D0-0E6F86CB414F}" srcOrd="0" destOrd="1" presId="urn:microsoft.com/office/officeart/2005/8/layout/list1"/>
    <dgm:cxn modelId="{41E910BE-6854-45C2-9460-E6F1A88F6782}" srcId="{047916E4-1DA1-492E-AD11-B188CF81DA08}" destId="{408E2020-E9DD-4D1F-BA7E-572DF14B04C4}" srcOrd="1" destOrd="0" parTransId="{3361F9E3-BEE2-437C-9644-85F149528B05}" sibTransId="{450F3462-7F64-4237-B748-D11868047CBA}"/>
    <dgm:cxn modelId="{4B52F2C1-18CF-4423-B09D-476DC533DC88}" srcId="{8424AF76-7774-426C-B540-F40EEB70FFC0}" destId="{B9AAE920-CCC2-4164-B6BC-D7DA20758CB5}" srcOrd="0" destOrd="0" parTransId="{080A1128-F267-41C4-9E7A-59B6E7A6EAD7}" sibTransId="{963B7150-3A56-4C54-9091-E00D3CACE925}"/>
    <dgm:cxn modelId="{957B8EC7-4ECA-4B09-97CC-DC52715E71AF}" type="presOf" srcId="{6AD90C4D-82FF-4A84-A12A-20D6859D33B5}" destId="{7C51A0A7-99AC-4C9C-BF0C-120A3C9A6737}" srcOrd="0" destOrd="0" presId="urn:microsoft.com/office/officeart/2005/8/layout/list1"/>
    <dgm:cxn modelId="{1400A7DD-986B-4696-A21E-665E1D88404E}" type="presOf" srcId="{B9AAE920-CCC2-4164-B6BC-D7DA20758CB5}" destId="{9AB799DA-A0A7-403B-82D0-0E6F86CB414F}" srcOrd="0" destOrd="0" presId="urn:microsoft.com/office/officeart/2005/8/layout/list1"/>
    <dgm:cxn modelId="{8527EDDE-9579-47D9-965A-B0C8307979E1}" type="presOf" srcId="{3D651A05-C36D-4FEA-B602-B2D622E6F9FF}" destId="{E816D06D-0026-44D0-980C-9ADDB0A0AAE6}" srcOrd="0" destOrd="3" presId="urn:microsoft.com/office/officeart/2005/8/layout/list1"/>
    <dgm:cxn modelId="{48C61CE0-90A7-46D0-B389-08206D8F5254}" type="presOf" srcId="{E0EBB035-3DDB-4BB5-B45A-03ACF9A8F367}" destId="{D55AAFF5-3051-4F65-9EA3-FB7780D83D2B}" srcOrd="0" destOrd="0" presId="urn:microsoft.com/office/officeart/2005/8/layout/list1"/>
    <dgm:cxn modelId="{946388E2-F61C-4700-B293-FD0BF2CB92C6}" srcId="{8424AF76-7774-426C-B540-F40EEB70FFC0}" destId="{B03DA498-0187-40A5-BDBD-B2031B364196}" srcOrd="4" destOrd="0" parTransId="{6CEBB954-C376-43EC-A041-5CE840050E73}" sibTransId="{73339BF4-C145-45A8-B31C-622FA732C990}"/>
    <dgm:cxn modelId="{171D95E8-589E-46BB-B53C-B8B956A18B07}" srcId="{047916E4-1DA1-492E-AD11-B188CF81DA08}" destId="{5086551F-D2A7-4E56-A767-0699EDC0049F}" srcOrd="0" destOrd="0" parTransId="{98BBAE65-0027-45B9-91DB-F5C79D14C7E8}" sibTransId="{4D9A9FFB-1AD5-49A2-BA99-51A35FCED7DF}"/>
    <dgm:cxn modelId="{6BC305F0-3034-444C-8041-F75CA9B7CD25}" type="presOf" srcId="{8424AF76-7774-426C-B540-F40EEB70FFC0}" destId="{56352FFE-8F86-419A-8A5A-06D75FFE5503}" srcOrd="1" destOrd="0" presId="urn:microsoft.com/office/officeart/2005/8/layout/list1"/>
    <dgm:cxn modelId="{452D03FB-E958-4ED2-A9E1-B2D3F5741D52}" type="presOf" srcId="{5086551F-D2A7-4E56-A767-0699EDC0049F}" destId="{E816D06D-0026-44D0-980C-9ADDB0A0AAE6}" srcOrd="0" destOrd="0" presId="urn:microsoft.com/office/officeart/2005/8/layout/list1"/>
    <dgm:cxn modelId="{F8626F05-3085-49AE-A710-74768E944BE2}" type="presParOf" srcId="{7C51A0A7-99AC-4C9C-BF0C-120A3C9A6737}" destId="{C05FCACF-82BB-4BF6-8BD0-61270997AB18}" srcOrd="0" destOrd="0" presId="urn:microsoft.com/office/officeart/2005/8/layout/list1"/>
    <dgm:cxn modelId="{C27E5D91-6C23-4FDC-8656-0B90D5294F46}" type="presParOf" srcId="{C05FCACF-82BB-4BF6-8BD0-61270997AB18}" destId="{D55AAFF5-3051-4F65-9EA3-FB7780D83D2B}" srcOrd="0" destOrd="0" presId="urn:microsoft.com/office/officeart/2005/8/layout/list1"/>
    <dgm:cxn modelId="{42BC1C6A-3E2F-442C-9002-04ACC90F9DE2}" type="presParOf" srcId="{C05FCACF-82BB-4BF6-8BD0-61270997AB18}" destId="{768C7230-98C5-4341-867F-BF9881A9450F}" srcOrd="1" destOrd="0" presId="urn:microsoft.com/office/officeart/2005/8/layout/list1"/>
    <dgm:cxn modelId="{DE6C4320-1AC1-4170-86B1-8DE7097A5D78}" type="presParOf" srcId="{7C51A0A7-99AC-4C9C-BF0C-120A3C9A6737}" destId="{C0823844-B4E3-4F94-9B8C-04C69DCA8A72}" srcOrd="1" destOrd="0" presId="urn:microsoft.com/office/officeart/2005/8/layout/list1"/>
    <dgm:cxn modelId="{3DFC134C-741C-44DA-8C46-1BCB1181E358}" type="presParOf" srcId="{7C51A0A7-99AC-4C9C-BF0C-120A3C9A6737}" destId="{92BBB8BB-32FB-4EED-BBE0-951532086635}" srcOrd="2" destOrd="0" presId="urn:microsoft.com/office/officeart/2005/8/layout/list1"/>
    <dgm:cxn modelId="{C60AE6B8-5942-4861-B193-C7C4C54CC2B6}" type="presParOf" srcId="{7C51A0A7-99AC-4C9C-BF0C-120A3C9A6737}" destId="{29258CCC-7FD5-4832-A666-A4E615E53949}" srcOrd="3" destOrd="0" presId="urn:microsoft.com/office/officeart/2005/8/layout/list1"/>
    <dgm:cxn modelId="{8BDC2CBB-E3AE-499E-8C36-05ADCC625CEE}" type="presParOf" srcId="{7C51A0A7-99AC-4C9C-BF0C-120A3C9A6737}" destId="{F9E201F8-C5F2-4AF0-8FE6-653B46C217B4}" srcOrd="4" destOrd="0" presId="urn:microsoft.com/office/officeart/2005/8/layout/list1"/>
    <dgm:cxn modelId="{20AC7A97-629D-4122-861D-D4BDB5F819E7}" type="presParOf" srcId="{F9E201F8-C5F2-4AF0-8FE6-653B46C217B4}" destId="{34C315C9-EF89-4A90-AE82-686D2925DA61}" srcOrd="0" destOrd="0" presId="urn:microsoft.com/office/officeart/2005/8/layout/list1"/>
    <dgm:cxn modelId="{5EE74C84-9176-4EF5-B74E-0555BA02C593}" type="presParOf" srcId="{F9E201F8-C5F2-4AF0-8FE6-653B46C217B4}" destId="{56352FFE-8F86-419A-8A5A-06D75FFE5503}" srcOrd="1" destOrd="0" presId="urn:microsoft.com/office/officeart/2005/8/layout/list1"/>
    <dgm:cxn modelId="{D2061E7D-925F-4057-A9F1-01FA2A20E0F6}" type="presParOf" srcId="{7C51A0A7-99AC-4C9C-BF0C-120A3C9A6737}" destId="{B43FEFA6-8BEC-4CBD-88E7-1617DAE6502B}" srcOrd="5" destOrd="0" presId="urn:microsoft.com/office/officeart/2005/8/layout/list1"/>
    <dgm:cxn modelId="{C9F0B5EB-092C-4704-A2FC-E7707571D101}" type="presParOf" srcId="{7C51A0A7-99AC-4C9C-BF0C-120A3C9A6737}" destId="{9AB799DA-A0A7-403B-82D0-0E6F86CB414F}" srcOrd="6" destOrd="0" presId="urn:microsoft.com/office/officeart/2005/8/layout/list1"/>
    <dgm:cxn modelId="{4FD8D48C-3E57-4138-B456-7DFACD08D12F}" type="presParOf" srcId="{7C51A0A7-99AC-4C9C-BF0C-120A3C9A6737}" destId="{1FB4C1A3-F930-48A9-A8EC-4F607E615CD2}" srcOrd="7" destOrd="0" presId="urn:microsoft.com/office/officeart/2005/8/layout/list1"/>
    <dgm:cxn modelId="{0AB1ABF1-130F-4AF4-8129-E2F0F9A90056}" type="presParOf" srcId="{7C51A0A7-99AC-4C9C-BF0C-120A3C9A6737}" destId="{F89365AF-AB68-47EA-BD46-B50155595CBC}" srcOrd="8" destOrd="0" presId="urn:microsoft.com/office/officeart/2005/8/layout/list1"/>
    <dgm:cxn modelId="{6014BA8E-4742-49FC-9B59-749AFC2BB26F}" type="presParOf" srcId="{F89365AF-AB68-47EA-BD46-B50155595CBC}" destId="{2D73CFCA-DD18-41F5-820F-23AB39047E22}" srcOrd="0" destOrd="0" presId="urn:microsoft.com/office/officeart/2005/8/layout/list1"/>
    <dgm:cxn modelId="{16FB3FC2-E874-42B6-A58C-FF5AFF57E7B3}" type="presParOf" srcId="{F89365AF-AB68-47EA-BD46-B50155595CBC}" destId="{72BDBA39-CE6A-45DC-AF8D-5BCE8B364629}" srcOrd="1" destOrd="0" presId="urn:microsoft.com/office/officeart/2005/8/layout/list1"/>
    <dgm:cxn modelId="{1C44DC9C-9ACC-4F99-9471-D105D7B21CFC}" type="presParOf" srcId="{7C51A0A7-99AC-4C9C-BF0C-120A3C9A6737}" destId="{EA5276C2-ECB9-4108-B1AF-1D58595D7FE9}" srcOrd="9" destOrd="0" presId="urn:microsoft.com/office/officeart/2005/8/layout/list1"/>
    <dgm:cxn modelId="{E2498822-123B-405F-BF73-9106052F1688}" type="presParOf" srcId="{7C51A0A7-99AC-4C9C-BF0C-120A3C9A6737}" destId="{E816D06D-0026-44D0-980C-9ADDB0A0AAE6}"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84E0175-D002-4158-92C8-1FD88062D5E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1B87675-E7FF-4B93-B010-5A87F5B116AA}">
      <dgm:prSet/>
      <dgm:spPr/>
      <dgm:t>
        <a:bodyPr/>
        <a:lstStyle/>
        <a:p>
          <a:r>
            <a:rPr lang="de-DE" b="1" dirty="0"/>
            <a:t>Repositories</a:t>
          </a:r>
          <a:endParaRPr lang="en-US" dirty="0"/>
        </a:p>
      </dgm:t>
    </dgm:pt>
    <dgm:pt modelId="{F9F89091-F24E-4787-B49C-35D5781927BE}" type="parTrans" cxnId="{AF8870EC-1615-4DA2-ADDC-FEF8589B0393}">
      <dgm:prSet/>
      <dgm:spPr/>
      <dgm:t>
        <a:bodyPr/>
        <a:lstStyle/>
        <a:p>
          <a:endParaRPr lang="en-US"/>
        </a:p>
      </dgm:t>
    </dgm:pt>
    <dgm:pt modelId="{5858D362-C47D-4228-B298-26CB3DDA394C}" type="sibTrans" cxnId="{AF8870EC-1615-4DA2-ADDC-FEF8589B0393}">
      <dgm:prSet/>
      <dgm:spPr/>
      <dgm:t>
        <a:bodyPr/>
        <a:lstStyle/>
        <a:p>
          <a:endParaRPr lang="en-US"/>
        </a:p>
      </dgm:t>
    </dgm:pt>
    <dgm:pt modelId="{6B043168-0023-48CB-8BC1-3B879F98F76B}">
      <dgm:prSet/>
      <dgm:spPr/>
      <dgm:t>
        <a:bodyPr/>
        <a:lstStyle/>
        <a:p>
          <a:r>
            <a:rPr lang="de-DE" noProof="0" dirty="0"/>
            <a:t>Datenbank zur Speicherung des Projektcodes</a:t>
          </a:r>
        </a:p>
      </dgm:t>
    </dgm:pt>
    <dgm:pt modelId="{8EA5318F-1522-4641-85BD-FE29E0B0B1BD}" type="parTrans" cxnId="{80F20354-154B-44C1-A451-C86B6DCED15C}">
      <dgm:prSet/>
      <dgm:spPr/>
      <dgm:t>
        <a:bodyPr/>
        <a:lstStyle/>
        <a:p>
          <a:endParaRPr lang="en-US"/>
        </a:p>
      </dgm:t>
    </dgm:pt>
    <dgm:pt modelId="{397D93F2-AC49-4D34-858E-8C8FA065A877}" type="sibTrans" cxnId="{80F20354-154B-44C1-A451-C86B6DCED15C}">
      <dgm:prSet/>
      <dgm:spPr/>
      <dgm:t>
        <a:bodyPr/>
        <a:lstStyle/>
        <a:p>
          <a:endParaRPr lang="en-US"/>
        </a:p>
      </dgm:t>
    </dgm:pt>
    <dgm:pt modelId="{7DCCFF90-9AC4-4FE9-BDFC-54A1BBA36047}">
      <dgm:prSet/>
      <dgm:spPr/>
      <dgm:t>
        <a:bodyPr/>
        <a:lstStyle/>
        <a:p>
          <a:r>
            <a:rPr lang="de-DE" b="1" dirty="0" err="1"/>
            <a:t>Commits</a:t>
          </a:r>
          <a:endParaRPr lang="en-US" dirty="0"/>
        </a:p>
      </dgm:t>
    </dgm:pt>
    <dgm:pt modelId="{4F82D41C-5C3B-44BC-B52A-3AFDF54AD619}" type="parTrans" cxnId="{4B3D2190-E9F0-463E-88C0-654C23F01A75}">
      <dgm:prSet/>
      <dgm:spPr/>
      <dgm:t>
        <a:bodyPr/>
        <a:lstStyle/>
        <a:p>
          <a:endParaRPr lang="en-US"/>
        </a:p>
      </dgm:t>
    </dgm:pt>
    <dgm:pt modelId="{A706DE82-6E41-4AAA-B495-E7FEE0AFE54D}" type="sibTrans" cxnId="{4B3D2190-E9F0-463E-88C0-654C23F01A75}">
      <dgm:prSet/>
      <dgm:spPr/>
      <dgm:t>
        <a:bodyPr/>
        <a:lstStyle/>
        <a:p>
          <a:endParaRPr lang="en-US"/>
        </a:p>
      </dgm:t>
    </dgm:pt>
    <dgm:pt modelId="{4E203D40-8403-428B-89E5-9DCD75259967}">
      <dgm:prSet/>
      <dgm:spPr/>
      <dgm:t>
        <a:bodyPr/>
        <a:lstStyle/>
        <a:p>
          <a:r>
            <a:rPr lang="de-DE" noProof="0" dirty="0"/>
            <a:t>Gruppe von Änderungen</a:t>
          </a:r>
        </a:p>
      </dgm:t>
    </dgm:pt>
    <dgm:pt modelId="{E599D95D-BEF6-43D2-A68C-2E7850C54FC0}" type="parTrans" cxnId="{0CA366E7-1771-4BFF-82EA-E7E38C2B7E6D}">
      <dgm:prSet/>
      <dgm:spPr/>
      <dgm:t>
        <a:bodyPr/>
        <a:lstStyle/>
        <a:p>
          <a:endParaRPr lang="en-US"/>
        </a:p>
      </dgm:t>
    </dgm:pt>
    <dgm:pt modelId="{7DB67B2A-309E-4747-9910-3F40FAB1AB13}" type="sibTrans" cxnId="{0CA366E7-1771-4BFF-82EA-E7E38C2B7E6D}">
      <dgm:prSet/>
      <dgm:spPr/>
      <dgm:t>
        <a:bodyPr/>
        <a:lstStyle/>
        <a:p>
          <a:endParaRPr lang="en-US"/>
        </a:p>
      </dgm:t>
    </dgm:pt>
    <dgm:pt modelId="{FB771B0D-B646-41DA-A305-12C8E8B229DA}">
      <dgm:prSet/>
      <dgm:spPr/>
      <dgm:t>
        <a:bodyPr/>
        <a:lstStyle/>
        <a:p>
          <a:r>
            <a:rPr lang="de-DE" b="1" dirty="0" err="1"/>
            <a:t>Staging</a:t>
          </a:r>
          <a:r>
            <a:rPr lang="de-DE" b="1" dirty="0"/>
            <a:t> Area</a:t>
          </a:r>
          <a:endParaRPr lang="en-US" dirty="0"/>
        </a:p>
      </dgm:t>
    </dgm:pt>
    <dgm:pt modelId="{86E71F24-4A14-4A5D-B56E-D94889CEC41E}" type="parTrans" cxnId="{4FB93DF4-98DA-49F3-9ED0-644FBF92ECC1}">
      <dgm:prSet/>
      <dgm:spPr/>
      <dgm:t>
        <a:bodyPr/>
        <a:lstStyle/>
        <a:p>
          <a:endParaRPr lang="en-US"/>
        </a:p>
      </dgm:t>
    </dgm:pt>
    <dgm:pt modelId="{AF661DDF-A902-4227-A7C5-4758D39B3C02}" type="sibTrans" cxnId="{4FB93DF4-98DA-49F3-9ED0-644FBF92ECC1}">
      <dgm:prSet/>
      <dgm:spPr/>
      <dgm:t>
        <a:bodyPr/>
        <a:lstStyle/>
        <a:p>
          <a:endParaRPr lang="en-US"/>
        </a:p>
      </dgm:t>
    </dgm:pt>
    <dgm:pt modelId="{C8411AE7-1022-4043-9E5C-E8ADFD0B8315}">
      <dgm:prSet/>
      <dgm:spPr/>
      <dgm:t>
        <a:bodyPr/>
        <a:lstStyle/>
        <a:p>
          <a:r>
            <a:rPr lang="de-DE" b="0" i="0" dirty="0"/>
            <a:t>Bereitet Änderungen für den Commit vor</a:t>
          </a:r>
          <a:endParaRPr lang="en-US" dirty="0"/>
        </a:p>
      </dgm:t>
    </dgm:pt>
    <dgm:pt modelId="{F527B164-74BF-489C-B49B-EEB54B443D46}" type="parTrans" cxnId="{8A6E5767-AC51-4AA9-88E1-AA78ECEC4901}">
      <dgm:prSet/>
      <dgm:spPr/>
      <dgm:t>
        <a:bodyPr/>
        <a:lstStyle/>
        <a:p>
          <a:endParaRPr lang="en-US"/>
        </a:p>
      </dgm:t>
    </dgm:pt>
    <dgm:pt modelId="{971172A0-CB3B-4426-B879-E0B336E078F1}" type="sibTrans" cxnId="{8A6E5767-AC51-4AA9-88E1-AA78ECEC4901}">
      <dgm:prSet/>
      <dgm:spPr/>
      <dgm:t>
        <a:bodyPr/>
        <a:lstStyle/>
        <a:p>
          <a:endParaRPr lang="en-US"/>
        </a:p>
      </dgm:t>
    </dgm:pt>
    <dgm:pt modelId="{A4877A7D-4DC0-4028-9FFA-886221156B1B}">
      <dgm:prSet/>
      <dgm:spPr/>
      <dgm:t>
        <a:bodyPr/>
        <a:lstStyle/>
        <a:p>
          <a:r>
            <a:rPr lang="de-DE" b="0" i="0" dirty="0"/>
            <a:t>Auswahl von spezifischen Änderungen für einen Commit</a:t>
          </a:r>
          <a:endParaRPr lang="en-US" dirty="0"/>
        </a:p>
      </dgm:t>
    </dgm:pt>
    <dgm:pt modelId="{B8255BDA-9F9E-4B6A-983F-6930F838ED2D}" type="parTrans" cxnId="{681E7493-9106-48F7-AFF2-1DEA50B2A7A1}">
      <dgm:prSet/>
      <dgm:spPr/>
      <dgm:t>
        <a:bodyPr/>
        <a:lstStyle/>
        <a:p>
          <a:endParaRPr lang="en-US"/>
        </a:p>
      </dgm:t>
    </dgm:pt>
    <dgm:pt modelId="{4A443FFA-52BD-49CA-B2C3-187544EC620A}" type="sibTrans" cxnId="{681E7493-9106-48F7-AFF2-1DEA50B2A7A1}">
      <dgm:prSet/>
      <dgm:spPr/>
      <dgm:t>
        <a:bodyPr/>
        <a:lstStyle/>
        <a:p>
          <a:endParaRPr lang="en-US"/>
        </a:p>
      </dgm:t>
    </dgm:pt>
    <dgm:pt modelId="{3D48CB9E-E63F-491C-9A87-75D9EBB9B3A3}">
      <dgm:prSet/>
      <dgm:spPr/>
      <dgm:t>
        <a:bodyPr/>
        <a:lstStyle/>
        <a:p>
          <a:endParaRPr lang="en-US" dirty="0"/>
        </a:p>
      </dgm:t>
    </dgm:pt>
    <dgm:pt modelId="{015C7673-1F52-410C-82F4-043F10278A77}" type="parTrans" cxnId="{61ADD6BE-150A-466C-B5AB-A00205A588FA}">
      <dgm:prSet/>
      <dgm:spPr/>
      <dgm:t>
        <a:bodyPr/>
        <a:lstStyle/>
        <a:p>
          <a:endParaRPr lang="de-DE"/>
        </a:p>
      </dgm:t>
    </dgm:pt>
    <dgm:pt modelId="{91237173-A13C-4F9F-8506-A863F17AE081}" type="sibTrans" cxnId="{61ADD6BE-150A-466C-B5AB-A00205A588FA}">
      <dgm:prSet/>
      <dgm:spPr/>
      <dgm:t>
        <a:bodyPr/>
        <a:lstStyle/>
        <a:p>
          <a:endParaRPr lang="de-DE"/>
        </a:p>
      </dgm:t>
    </dgm:pt>
    <dgm:pt modelId="{F57659C3-CBF8-4BCB-B3B0-3A3B0750B638}">
      <dgm:prSet/>
      <dgm:spPr/>
      <dgm:t>
        <a:bodyPr/>
        <a:lstStyle/>
        <a:p>
          <a:r>
            <a:rPr lang="de-DE" noProof="0" dirty="0"/>
            <a:t>Ermöglicht kollaboratives Arbeiten</a:t>
          </a:r>
        </a:p>
      </dgm:t>
    </dgm:pt>
    <dgm:pt modelId="{06D59A97-F721-4538-A631-4B3F8DA30484}" type="parTrans" cxnId="{DA6561B9-F182-4B35-A624-BFD20C9C063F}">
      <dgm:prSet/>
      <dgm:spPr/>
      <dgm:t>
        <a:bodyPr/>
        <a:lstStyle/>
        <a:p>
          <a:endParaRPr lang="de-DE"/>
        </a:p>
      </dgm:t>
    </dgm:pt>
    <dgm:pt modelId="{CBCF9D25-F978-4399-AF11-8D20BA629755}" type="sibTrans" cxnId="{DA6561B9-F182-4B35-A624-BFD20C9C063F}">
      <dgm:prSet/>
      <dgm:spPr/>
      <dgm:t>
        <a:bodyPr/>
        <a:lstStyle/>
        <a:p>
          <a:endParaRPr lang="de-DE"/>
        </a:p>
      </dgm:t>
    </dgm:pt>
    <dgm:pt modelId="{108BDA94-DCF4-4394-BB70-B4E8957DEAFA}">
      <dgm:prSet/>
      <dgm:spPr/>
      <dgm:t>
        <a:bodyPr/>
        <a:lstStyle/>
        <a:p>
          <a:endParaRPr lang="en-US" dirty="0"/>
        </a:p>
      </dgm:t>
    </dgm:pt>
    <dgm:pt modelId="{C5919ED6-EB08-4C4E-9758-E85BC2FE943A}" type="parTrans" cxnId="{526EF8CE-9371-4408-B4E8-6826BBA9CCA1}">
      <dgm:prSet/>
      <dgm:spPr/>
      <dgm:t>
        <a:bodyPr/>
        <a:lstStyle/>
        <a:p>
          <a:endParaRPr lang="de-DE"/>
        </a:p>
      </dgm:t>
    </dgm:pt>
    <dgm:pt modelId="{189B3259-896F-4381-8CB1-84D9FAEC6633}" type="sibTrans" cxnId="{526EF8CE-9371-4408-B4E8-6826BBA9CCA1}">
      <dgm:prSet/>
      <dgm:spPr/>
      <dgm:t>
        <a:bodyPr/>
        <a:lstStyle/>
        <a:p>
          <a:endParaRPr lang="de-DE"/>
        </a:p>
      </dgm:t>
    </dgm:pt>
    <dgm:pt modelId="{7F2990DB-D8EA-469F-9784-3C1B43C560C1}">
      <dgm:prSet/>
      <dgm:spPr/>
      <dgm:t>
        <a:bodyPr/>
        <a:lstStyle/>
        <a:p>
          <a:r>
            <a:rPr lang="de-DE" noProof="0" dirty="0"/>
            <a:t>Dokumentieren von einzelnen Änderungen</a:t>
          </a:r>
        </a:p>
      </dgm:t>
    </dgm:pt>
    <dgm:pt modelId="{2F97164D-3507-414C-8254-8E550693E1D6}" type="parTrans" cxnId="{BA02040F-C7A7-4892-BCC5-96E1C7FFE174}">
      <dgm:prSet/>
      <dgm:spPr/>
      <dgm:t>
        <a:bodyPr/>
        <a:lstStyle/>
        <a:p>
          <a:endParaRPr lang="de-DE"/>
        </a:p>
      </dgm:t>
    </dgm:pt>
    <dgm:pt modelId="{0173E9BA-8B07-47E0-8AEC-9A0EE11DB1B0}" type="sibTrans" cxnId="{BA02040F-C7A7-4892-BCC5-96E1C7FFE174}">
      <dgm:prSet/>
      <dgm:spPr/>
      <dgm:t>
        <a:bodyPr/>
        <a:lstStyle/>
        <a:p>
          <a:endParaRPr lang="de-DE"/>
        </a:p>
      </dgm:t>
    </dgm:pt>
    <dgm:pt modelId="{48CEED5C-FC46-4634-8204-CB0E41770BC4}">
      <dgm:prSet/>
      <dgm:spPr/>
      <dgm:t>
        <a:bodyPr/>
        <a:lstStyle/>
        <a:p>
          <a:r>
            <a:rPr lang="de-DE" noProof="0" dirty="0"/>
            <a:t>Ermöglicht zurücksetzen von Änderungen</a:t>
          </a:r>
        </a:p>
      </dgm:t>
    </dgm:pt>
    <dgm:pt modelId="{6C6366FF-D09A-4281-BB17-B4E6D5763896}" type="parTrans" cxnId="{C81C6361-AE1F-491E-BA87-06DC67E2FAA4}">
      <dgm:prSet/>
      <dgm:spPr/>
      <dgm:t>
        <a:bodyPr/>
        <a:lstStyle/>
        <a:p>
          <a:endParaRPr lang="de-DE"/>
        </a:p>
      </dgm:t>
    </dgm:pt>
    <dgm:pt modelId="{571CFCF1-ABDD-4736-A4F3-5D49E0FDBC4F}" type="sibTrans" cxnId="{C81C6361-AE1F-491E-BA87-06DC67E2FAA4}">
      <dgm:prSet/>
      <dgm:spPr/>
      <dgm:t>
        <a:bodyPr/>
        <a:lstStyle/>
        <a:p>
          <a:endParaRPr lang="de-DE"/>
        </a:p>
      </dgm:t>
    </dgm:pt>
    <dgm:pt modelId="{A0490ECE-2832-4A33-8E31-F00F046F422F}">
      <dgm:prSet/>
      <dgm:spPr/>
      <dgm:t>
        <a:bodyPr/>
        <a:lstStyle/>
        <a:p>
          <a:r>
            <a:rPr lang="de-DE" noProof="0" dirty="0"/>
            <a:t>Möglichkeit zum Überprüfen der Änderungen</a:t>
          </a:r>
        </a:p>
      </dgm:t>
    </dgm:pt>
    <dgm:pt modelId="{B8155A50-10B4-4A8F-8A6E-93E95A0BE78D}" type="parTrans" cxnId="{B13F9F94-10EB-4A8B-9BF0-4B99CB4BD2A3}">
      <dgm:prSet/>
      <dgm:spPr/>
      <dgm:t>
        <a:bodyPr/>
        <a:lstStyle/>
        <a:p>
          <a:endParaRPr lang="de-DE"/>
        </a:p>
      </dgm:t>
    </dgm:pt>
    <dgm:pt modelId="{0F8BDD2B-D43D-49F6-9905-A172327BB576}" type="sibTrans" cxnId="{B13F9F94-10EB-4A8B-9BF0-4B99CB4BD2A3}">
      <dgm:prSet/>
      <dgm:spPr/>
      <dgm:t>
        <a:bodyPr/>
        <a:lstStyle/>
        <a:p>
          <a:endParaRPr lang="de-DE"/>
        </a:p>
      </dgm:t>
    </dgm:pt>
    <dgm:pt modelId="{E2D009CF-55C2-474B-8D70-D8E679CFFB2A}">
      <dgm:prSet/>
      <dgm:spPr/>
      <dgm:t>
        <a:bodyPr/>
        <a:lstStyle/>
        <a:p>
          <a:r>
            <a:rPr lang="de-DE" noProof="0" dirty="0"/>
            <a:t>Jedes Entwicklungs-Projekt hat ein Repository</a:t>
          </a:r>
        </a:p>
      </dgm:t>
    </dgm:pt>
    <dgm:pt modelId="{628816C2-ED25-445F-9120-93D34BABD9AB}" type="parTrans" cxnId="{D5A56BF2-EE55-4386-A1AF-4A0E97E90E47}">
      <dgm:prSet/>
      <dgm:spPr/>
      <dgm:t>
        <a:bodyPr/>
        <a:lstStyle/>
        <a:p>
          <a:endParaRPr lang="de-DE"/>
        </a:p>
      </dgm:t>
    </dgm:pt>
    <dgm:pt modelId="{091CC918-C3E6-4EA4-83D5-102DA8F4AD45}" type="sibTrans" cxnId="{D5A56BF2-EE55-4386-A1AF-4A0E97E90E47}">
      <dgm:prSet/>
      <dgm:spPr/>
      <dgm:t>
        <a:bodyPr/>
        <a:lstStyle/>
        <a:p>
          <a:endParaRPr lang="de-DE"/>
        </a:p>
      </dgm:t>
    </dgm:pt>
    <dgm:pt modelId="{DDBFDEA7-6C8F-42BB-8065-0D18ACF26CBC}" type="pres">
      <dgm:prSet presAssocID="{184E0175-D002-4158-92C8-1FD88062D5E9}" presName="Name0" presStyleCnt="0">
        <dgm:presLayoutVars>
          <dgm:dir/>
          <dgm:animLvl val="lvl"/>
          <dgm:resizeHandles val="exact"/>
        </dgm:presLayoutVars>
      </dgm:prSet>
      <dgm:spPr/>
    </dgm:pt>
    <dgm:pt modelId="{003FE414-C3F6-4D88-9E10-7436F2CA2EF0}" type="pres">
      <dgm:prSet presAssocID="{61B87675-E7FF-4B93-B010-5A87F5B116AA}" presName="composite" presStyleCnt="0"/>
      <dgm:spPr/>
    </dgm:pt>
    <dgm:pt modelId="{A816BEBB-767C-4FAC-BE5B-E972C23E0A5B}" type="pres">
      <dgm:prSet presAssocID="{61B87675-E7FF-4B93-B010-5A87F5B116AA}" presName="parTx" presStyleLbl="alignNode1" presStyleIdx="0" presStyleCnt="3">
        <dgm:presLayoutVars>
          <dgm:chMax val="0"/>
          <dgm:chPref val="0"/>
          <dgm:bulletEnabled val="1"/>
        </dgm:presLayoutVars>
      </dgm:prSet>
      <dgm:spPr/>
    </dgm:pt>
    <dgm:pt modelId="{E67E5392-F636-4131-8D4C-9CFBD172CC01}" type="pres">
      <dgm:prSet presAssocID="{61B87675-E7FF-4B93-B010-5A87F5B116AA}" presName="desTx" presStyleLbl="alignAccFollowNode1" presStyleIdx="0" presStyleCnt="3">
        <dgm:presLayoutVars>
          <dgm:bulletEnabled val="1"/>
        </dgm:presLayoutVars>
      </dgm:prSet>
      <dgm:spPr/>
    </dgm:pt>
    <dgm:pt modelId="{97BB79AF-B966-404D-869F-8B8EA5E3C0DD}" type="pres">
      <dgm:prSet presAssocID="{5858D362-C47D-4228-B298-26CB3DDA394C}" presName="space" presStyleCnt="0"/>
      <dgm:spPr/>
    </dgm:pt>
    <dgm:pt modelId="{02FDF3C1-220F-4551-A7C1-6A6104E1F7B3}" type="pres">
      <dgm:prSet presAssocID="{7DCCFF90-9AC4-4FE9-BDFC-54A1BBA36047}" presName="composite" presStyleCnt="0"/>
      <dgm:spPr/>
    </dgm:pt>
    <dgm:pt modelId="{55E75E24-816E-4656-B762-ACF775555BCD}" type="pres">
      <dgm:prSet presAssocID="{7DCCFF90-9AC4-4FE9-BDFC-54A1BBA36047}" presName="parTx" presStyleLbl="alignNode1" presStyleIdx="1" presStyleCnt="3">
        <dgm:presLayoutVars>
          <dgm:chMax val="0"/>
          <dgm:chPref val="0"/>
          <dgm:bulletEnabled val="1"/>
        </dgm:presLayoutVars>
      </dgm:prSet>
      <dgm:spPr/>
    </dgm:pt>
    <dgm:pt modelId="{CAC33A3F-5FE2-448A-9AED-72643334EB12}" type="pres">
      <dgm:prSet presAssocID="{7DCCFF90-9AC4-4FE9-BDFC-54A1BBA36047}" presName="desTx" presStyleLbl="alignAccFollowNode1" presStyleIdx="1" presStyleCnt="3">
        <dgm:presLayoutVars>
          <dgm:bulletEnabled val="1"/>
        </dgm:presLayoutVars>
      </dgm:prSet>
      <dgm:spPr/>
    </dgm:pt>
    <dgm:pt modelId="{FF2283E5-9EE0-474E-B05A-592190993CB6}" type="pres">
      <dgm:prSet presAssocID="{A706DE82-6E41-4AAA-B495-E7FEE0AFE54D}" presName="space" presStyleCnt="0"/>
      <dgm:spPr/>
    </dgm:pt>
    <dgm:pt modelId="{60BEE7EF-1E6C-489D-8D22-6F30F8AB9E65}" type="pres">
      <dgm:prSet presAssocID="{FB771B0D-B646-41DA-A305-12C8E8B229DA}" presName="composite" presStyleCnt="0"/>
      <dgm:spPr/>
    </dgm:pt>
    <dgm:pt modelId="{62BE6F24-05DE-4B27-9296-EDD9AD25CED5}" type="pres">
      <dgm:prSet presAssocID="{FB771B0D-B646-41DA-A305-12C8E8B229DA}" presName="parTx" presStyleLbl="alignNode1" presStyleIdx="2" presStyleCnt="3">
        <dgm:presLayoutVars>
          <dgm:chMax val="0"/>
          <dgm:chPref val="0"/>
          <dgm:bulletEnabled val="1"/>
        </dgm:presLayoutVars>
      </dgm:prSet>
      <dgm:spPr/>
    </dgm:pt>
    <dgm:pt modelId="{F8ED22EC-886A-4551-BD46-680A1D16D696}" type="pres">
      <dgm:prSet presAssocID="{FB771B0D-B646-41DA-A305-12C8E8B229DA}" presName="desTx" presStyleLbl="alignAccFollowNode1" presStyleIdx="2" presStyleCnt="3">
        <dgm:presLayoutVars>
          <dgm:bulletEnabled val="1"/>
        </dgm:presLayoutVars>
      </dgm:prSet>
      <dgm:spPr/>
    </dgm:pt>
  </dgm:ptLst>
  <dgm:cxnLst>
    <dgm:cxn modelId="{D71BED02-4409-40F2-A412-4F24630E4AFB}" type="presOf" srcId="{7F2990DB-D8EA-469F-9784-3C1B43C560C1}" destId="{CAC33A3F-5FE2-448A-9AED-72643334EB12}" srcOrd="0" destOrd="1" presId="urn:microsoft.com/office/officeart/2005/8/layout/hList1"/>
    <dgm:cxn modelId="{5802DA05-7C51-4F0A-9928-4007D4061B62}" type="presOf" srcId="{E2D009CF-55C2-474B-8D70-D8E679CFFB2A}" destId="{E67E5392-F636-4131-8D4C-9CFBD172CC01}" srcOrd="0" destOrd="0" presId="urn:microsoft.com/office/officeart/2005/8/layout/hList1"/>
    <dgm:cxn modelId="{A58AF805-76DF-437F-96B0-9CBEC78D8B87}" type="presOf" srcId="{3D48CB9E-E63F-491C-9A87-75D9EBB9B3A3}" destId="{E67E5392-F636-4131-8D4C-9CFBD172CC01}" srcOrd="0" destOrd="3" presId="urn:microsoft.com/office/officeart/2005/8/layout/hList1"/>
    <dgm:cxn modelId="{BA02040F-C7A7-4892-BCC5-96E1C7FFE174}" srcId="{7DCCFF90-9AC4-4FE9-BDFC-54A1BBA36047}" destId="{7F2990DB-D8EA-469F-9784-3C1B43C560C1}" srcOrd="1" destOrd="0" parTransId="{2F97164D-3507-414C-8254-8E550693E1D6}" sibTransId="{0173E9BA-8B07-47E0-8AEC-9A0EE11DB1B0}"/>
    <dgm:cxn modelId="{F3BA9E2B-FD35-420F-9EF2-31792A4BE5C8}" type="presOf" srcId="{184E0175-D002-4158-92C8-1FD88062D5E9}" destId="{DDBFDEA7-6C8F-42BB-8065-0D18ACF26CBC}" srcOrd="0" destOrd="0" presId="urn:microsoft.com/office/officeart/2005/8/layout/hList1"/>
    <dgm:cxn modelId="{6EC90C30-41CC-401D-A268-A50154B490A6}" type="presOf" srcId="{A0490ECE-2832-4A33-8E31-F00F046F422F}" destId="{F8ED22EC-886A-4551-BD46-680A1D16D696}" srcOrd="0" destOrd="2" presId="urn:microsoft.com/office/officeart/2005/8/layout/hList1"/>
    <dgm:cxn modelId="{C4AAED33-C2B2-4FE5-A185-2F39FDC68DDE}" type="presOf" srcId="{108BDA94-DCF4-4394-BB70-B4E8957DEAFA}" destId="{CAC33A3F-5FE2-448A-9AED-72643334EB12}" srcOrd="0" destOrd="3" presId="urn:microsoft.com/office/officeart/2005/8/layout/hList1"/>
    <dgm:cxn modelId="{C81C6361-AE1F-491E-BA87-06DC67E2FAA4}" srcId="{7DCCFF90-9AC4-4FE9-BDFC-54A1BBA36047}" destId="{48CEED5C-FC46-4634-8204-CB0E41770BC4}" srcOrd="2" destOrd="0" parTransId="{6C6366FF-D09A-4281-BB17-B4E6D5763896}" sibTransId="{571CFCF1-ABDD-4736-A4F3-5D49E0FDBC4F}"/>
    <dgm:cxn modelId="{24676665-4EFC-4F31-AB08-832E592D2DC0}" type="presOf" srcId="{48CEED5C-FC46-4634-8204-CB0E41770BC4}" destId="{CAC33A3F-5FE2-448A-9AED-72643334EB12}" srcOrd="0" destOrd="2" presId="urn:microsoft.com/office/officeart/2005/8/layout/hList1"/>
    <dgm:cxn modelId="{8A6E5767-AC51-4AA9-88E1-AA78ECEC4901}" srcId="{FB771B0D-B646-41DA-A305-12C8E8B229DA}" destId="{C8411AE7-1022-4043-9E5C-E8ADFD0B8315}" srcOrd="0" destOrd="0" parTransId="{F527B164-74BF-489C-B49B-EEB54B443D46}" sibTransId="{971172A0-CB3B-4426-B879-E0B336E078F1}"/>
    <dgm:cxn modelId="{CD8ED550-0A44-4F54-A1C5-72BA6044BD96}" type="presOf" srcId="{6B043168-0023-48CB-8BC1-3B879F98F76B}" destId="{E67E5392-F636-4131-8D4C-9CFBD172CC01}" srcOrd="0" destOrd="1" presId="urn:microsoft.com/office/officeart/2005/8/layout/hList1"/>
    <dgm:cxn modelId="{0136B753-A328-47F7-AD71-366107B4AE85}" type="presOf" srcId="{C8411AE7-1022-4043-9E5C-E8ADFD0B8315}" destId="{F8ED22EC-886A-4551-BD46-680A1D16D696}" srcOrd="0" destOrd="0" presId="urn:microsoft.com/office/officeart/2005/8/layout/hList1"/>
    <dgm:cxn modelId="{80F20354-154B-44C1-A451-C86B6DCED15C}" srcId="{61B87675-E7FF-4B93-B010-5A87F5B116AA}" destId="{6B043168-0023-48CB-8BC1-3B879F98F76B}" srcOrd="1" destOrd="0" parTransId="{8EA5318F-1522-4641-85BD-FE29E0B0B1BD}" sibTransId="{397D93F2-AC49-4D34-858E-8C8FA065A877}"/>
    <dgm:cxn modelId="{F4E88680-1BD3-4E6A-BBC5-22D326D968E5}" type="presOf" srcId="{FB771B0D-B646-41DA-A305-12C8E8B229DA}" destId="{62BE6F24-05DE-4B27-9296-EDD9AD25CED5}" srcOrd="0" destOrd="0" presId="urn:microsoft.com/office/officeart/2005/8/layout/hList1"/>
    <dgm:cxn modelId="{4B3D2190-E9F0-463E-88C0-654C23F01A75}" srcId="{184E0175-D002-4158-92C8-1FD88062D5E9}" destId="{7DCCFF90-9AC4-4FE9-BDFC-54A1BBA36047}" srcOrd="1" destOrd="0" parTransId="{4F82D41C-5C3B-44BC-B52A-3AFDF54AD619}" sibTransId="{A706DE82-6E41-4AAA-B495-E7FEE0AFE54D}"/>
    <dgm:cxn modelId="{681E7493-9106-48F7-AFF2-1DEA50B2A7A1}" srcId="{FB771B0D-B646-41DA-A305-12C8E8B229DA}" destId="{A4877A7D-4DC0-4028-9FFA-886221156B1B}" srcOrd="1" destOrd="0" parTransId="{B8255BDA-9F9E-4B6A-983F-6930F838ED2D}" sibTransId="{4A443FFA-52BD-49CA-B2C3-187544EC620A}"/>
    <dgm:cxn modelId="{B13F9F94-10EB-4A8B-9BF0-4B99CB4BD2A3}" srcId="{FB771B0D-B646-41DA-A305-12C8E8B229DA}" destId="{A0490ECE-2832-4A33-8E31-F00F046F422F}" srcOrd="2" destOrd="0" parTransId="{B8155A50-10B4-4A8F-8A6E-93E95A0BE78D}" sibTransId="{0F8BDD2B-D43D-49F6-9905-A172327BB576}"/>
    <dgm:cxn modelId="{D8AB3795-3305-4ACF-830F-4FF9C3465D4E}" type="presOf" srcId="{4E203D40-8403-428B-89E5-9DCD75259967}" destId="{CAC33A3F-5FE2-448A-9AED-72643334EB12}" srcOrd="0" destOrd="0" presId="urn:microsoft.com/office/officeart/2005/8/layout/hList1"/>
    <dgm:cxn modelId="{DA6561B9-F182-4B35-A624-BFD20C9C063F}" srcId="{61B87675-E7FF-4B93-B010-5A87F5B116AA}" destId="{F57659C3-CBF8-4BCB-B3B0-3A3B0750B638}" srcOrd="2" destOrd="0" parTransId="{06D59A97-F721-4538-A631-4B3F8DA30484}" sibTransId="{CBCF9D25-F978-4399-AF11-8D20BA629755}"/>
    <dgm:cxn modelId="{6E99A5BD-1B69-4988-9224-F2AD4C86EBF0}" type="presOf" srcId="{F57659C3-CBF8-4BCB-B3B0-3A3B0750B638}" destId="{E67E5392-F636-4131-8D4C-9CFBD172CC01}" srcOrd="0" destOrd="2" presId="urn:microsoft.com/office/officeart/2005/8/layout/hList1"/>
    <dgm:cxn modelId="{61ADD6BE-150A-466C-B5AB-A00205A588FA}" srcId="{61B87675-E7FF-4B93-B010-5A87F5B116AA}" destId="{3D48CB9E-E63F-491C-9A87-75D9EBB9B3A3}" srcOrd="3" destOrd="0" parTransId="{015C7673-1F52-410C-82F4-043F10278A77}" sibTransId="{91237173-A13C-4F9F-8506-A863F17AE081}"/>
    <dgm:cxn modelId="{526EF8CE-9371-4408-B4E8-6826BBA9CCA1}" srcId="{7DCCFF90-9AC4-4FE9-BDFC-54A1BBA36047}" destId="{108BDA94-DCF4-4394-BB70-B4E8957DEAFA}" srcOrd="3" destOrd="0" parTransId="{C5919ED6-EB08-4C4E-9758-E85BC2FE943A}" sibTransId="{189B3259-896F-4381-8CB1-84D9FAEC6633}"/>
    <dgm:cxn modelId="{A46FD8D2-5549-4017-9525-B61132F27582}" type="presOf" srcId="{A4877A7D-4DC0-4028-9FFA-886221156B1B}" destId="{F8ED22EC-886A-4551-BD46-680A1D16D696}" srcOrd="0" destOrd="1" presId="urn:microsoft.com/office/officeart/2005/8/layout/hList1"/>
    <dgm:cxn modelId="{2EC29DE0-264E-4B8A-90D7-BB3EC701076D}" type="presOf" srcId="{61B87675-E7FF-4B93-B010-5A87F5B116AA}" destId="{A816BEBB-767C-4FAC-BE5B-E972C23E0A5B}" srcOrd="0" destOrd="0" presId="urn:microsoft.com/office/officeart/2005/8/layout/hList1"/>
    <dgm:cxn modelId="{A3ACA6E2-299D-43CB-9781-64074A146181}" type="presOf" srcId="{7DCCFF90-9AC4-4FE9-BDFC-54A1BBA36047}" destId="{55E75E24-816E-4656-B762-ACF775555BCD}" srcOrd="0" destOrd="0" presId="urn:microsoft.com/office/officeart/2005/8/layout/hList1"/>
    <dgm:cxn modelId="{0CA366E7-1771-4BFF-82EA-E7E38C2B7E6D}" srcId="{7DCCFF90-9AC4-4FE9-BDFC-54A1BBA36047}" destId="{4E203D40-8403-428B-89E5-9DCD75259967}" srcOrd="0" destOrd="0" parTransId="{E599D95D-BEF6-43D2-A68C-2E7850C54FC0}" sibTransId="{7DB67B2A-309E-4747-9910-3F40FAB1AB13}"/>
    <dgm:cxn modelId="{AF8870EC-1615-4DA2-ADDC-FEF8589B0393}" srcId="{184E0175-D002-4158-92C8-1FD88062D5E9}" destId="{61B87675-E7FF-4B93-B010-5A87F5B116AA}" srcOrd="0" destOrd="0" parTransId="{F9F89091-F24E-4787-B49C-35D5781927BE}" sibTransId="{5858D362-C47D-4228-B298-26CB3DDA394C}"/>
    <dgm:cxn modelId="{D5A56BF2-EE55-4386-A1AF-4A0E97E90E47}" srcId="{61B87675-E7FF-4B93-B010-5A87F5B116AA}" destId="{E2D009CF-55C2-474B-8D70-D8E679CFFB2A}" srcOrd="0" destOrd="0" parTransId="{628816C2-ED25-445F-9120-93D34BABD9AB}" sibTransId="{091CC918-C3E6-4EA4-83D5-102DA8F4AD45}"/>
    <dgm:cxn modelId="{4FB93DF4-98DA-49F3-9ED0-644FBF92ECC1}" srcId="{184E0175-D002-4158-92C8-1FD88062D5E9}" destId="{FB771B0D-B646-41DA-A305-12C8E8B229DA}" srcOrd="2" destOrd="0" parTransId="{86E71F24-4A14-4A5D-B56E-D94889CEC41E}" sibTransId="{AF661DDF-A902-4227-A7C5-4758D39B3C02}"/>
    <dgm:cxn modelId="{FDAD9A7C-F430-475D-AC5F-47EF1EC9D034}" type="presParOf" srcId="{DDBFDEA7-6C8F-42BB-8065-0D18ACF26CBC}" destId="{003FE414-C3F6-4D88-9E10-7436F2CA2EF0}" srcOrd="0" destOrd="0" presId="urn:microsoft.com/office/officeart/2005/8/layout/hList1"/>
    <dgm:cxn modelId="{A6E75B20-B572-45DE-B6BF-548D3009371B}" type="presParOf" srcId="{003FE414-C3F6-4D88-9E10-7436F2CA2EF0}" destId="{A816BEBB-767C-4FAC-BE5B-E972C23E0A5B}" srcOrd="0" destOrd="0" presId="urn:microsoft.com/office/officeart/2005/8/layout/hList1"/>
    <dgm:cxn modelId="{8F442DDF-3A14-40E3-B75B-625E4ED9DA77}" type="presParOf" srcId="{003FE414-C3F6-4D88-9E10-7436F2CA2EF0}" destId="{E67E5392-F636-4131-8D4C-9CFBD172CC01}" srcOrd="1" destOrd="0" presId="urn:microsoft.com/office/officeart/2005/8/layout/hList1"/>
    <dgm:cxn modelId="{0889DB33-292D-4940-B80C-8E0CB4DD79BD}" type="presParOf" srcId="{DDBFDEA7-6C8F-42BB-8065-0D18ACF26CBC}" destId="{97BB79AF-B966-404D-869F-8B8EA5E3C0DD}" srcOrd="1" destOrd="0" presId="urn:microsoft.com/office/officeart/2005/8/layout/hList1"/>
    <dgm:cxn modelId="{1698805C-A267-4EE5-97B3-A7D81CE0CC7F}" type="presParOf" srcId="{DDBFDEA7-6C8F-42BB-8065-0D18ACF26CBC}" destId="{02FDF3C1-220F-4551-A7C1-6A6104E1F7B3}" srcOrd="2" destOrd="0" presId="urn:microsoft.com/office/officeart/2005/8/layout/hList1"/>
    <dgm:cxn modelId="{07040102-FBB7-4922-94CE-0959EC9A5DD0}" type="presParOf" srcId="{02FDF3C1-220F-4551-A7C1-6A6104E1F7B3}" destId="{55E75E24-816E-4656-B762-ACF775555BCD}" srcOrd="0" destOrd="0" presId="urn:microsoft.com/office/officeart/2005/8/layout/hList1"/>
    <dgm:cxn modelId="{CB25194E-CEFE-47EB-B4CE-DBDE48F7BB6A}" type="presParOf" srcId="{02FDF3C1-220F-4551-A7C1-6A6104E1F7B3}" destId="{CAC33A3F-5FE2-448A-9AED-72643334EB12}" srcOrd="1" destOrd="0" presId="urn:microsoft.com/office/officeart/2005/8/layout/hList1"/>
    <dgm:cxn modelId="{BCE03E74-ADD3-4B9B-A644-0BEF1C66D981}" type="presParOf" srcId="{DDBFDEA7-6C8F-42BB-8065-0D18ACF26CBC}" destId="{FF2283E5-9EE0-474E-B05A-592190993CB6}" srcOrd="3" destOrd="0" presId="urn:microsoft.com/office/officeart/2005/8/layout/hList1"/>
    <dgm:cxn modelId="{51584D05-0FD0-4C87-B0DC-794CF357466E}" type="presParOf" srcId="{DDBFDEA7-6C8F-42BB-8065-0D18ACF26CBC}" destId="{60BEE7EF-1E6C-489D-8D22-6F30F8AB9E65}" srcOrd="4" destOrd="0" presId="urn:microsoft.com/office/officeart/2005/8/layout/hList1"/>
    <dgm:cxn modelId="{7D0D38CC-D133-42E9-92DC-AECE32C715F9}" type="presParOf" srcId="{60BEE7EF-1E6C-489D-8D22-6F30F8AB9E65}" destId="{62BE6F24-05DE-4B27-9296-EDD9AD25CED5}" srcOrd="0" destOrd="0" presId="urn:microsoft.com/office/officeart/2005/8/layout/hList1"/>
    <dgm:cxn modelId="{3F122461-5ACB-4E47-969B-7B3D11206010}" type="presParOf" srcId="{60BEE7EF-1E6C-489D-8D22-6F30F8AB9E65}" destId="{F8ED22EC-886A-4551-BD46-680A1D16D69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84E0175-D002-4158-92C8-1FD88062D5E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1B87675-E7FF-4B93-B010-5A87F5B116AA}">
      <dgm:prSet/>
      <dgm:spPr/>
      <dgm:t>
        <a:bodyPr/>
        <a:lstStyle/>
        <a:p>
          <a:r>
            <a:rPr lang="de-DE" b="1" dirty="0"/>
            <a:t>Tags</a:t>
          </a:r>
          <a:endParaRPr lang="en-US" dirty="0"/>
        </a:p>
      </dgm:t>
    </dgm:pt>
    <dgm:pt modelId="{F9F89091-F24E-4787-B49C-35D5781927BE}" type="parTrans" cxnId="{AF8870EC-1615-4DA2-ADDC-FEF8589B0393}">
      <dgm:prSet/>
      <dgm:spPr/>
      <dgm:t>
        <a:bodyPr/>
        <a:lstStyle/>
        <a:p>
          <a:endParaRPr lang="en-US"/>
        </a:p>
      </dgm:t>
    </dgm:pt>
    <dgm:pt modelId="{5858D362-C47D-4228-B298-26CB3DDA394C}" type="sibTrans" cxnId="{AF8870EC-1615-4DA2-ADDC-FEF8589B0393}">
      <dgm:prSet/>
      <dgm:spPr/>
      <dgm:t>
        <a:bodyPr/>
        <a:lstStyle/>
        <a:p>
          <a:endParaRPr lang="en-US"/>
        </a:p>
      </dgm:t>
    </dgm:pt>
    <dgm:pt modelId="{6B043168-0023-48CB-8BC1-3B879F98F76B}">
      <dgm:prSet/>
      <dgm:spPr/>
      <dgm:t>
        <a:bodyPr/>
        <a:lstStyle/>
        <a:p>
          <a:r>
            <a:rPr lang="de-DE" b="0" noProof="0" dirty="0"/>
            <a:t>Referenzpunkte innerhalb der </a:t>
          </a:r>
          <a:r>
            <a:rPr lang="de-DE" b="0" noProof="0" dirty="0" err="1"/>
            <a:t>Commithistorie</a:t>
          </a:r>
          <a:endParaRPr lang="de-DE" b="0" noProof="0" dirty="0"/>
        </a:p>
      </dgm:t>
    </dgm:pt>
    <dgm:pt modelId="{8EA5318F-1522-4641-85BD-FE29E0B0B1BD}" type="parTrans" cxnId="{80F20354-154B-44C1-A451-C86B6DCED15C}">
      <dgm:prSet/>
      <dgm:spPr/>
      <dgm:t>
        <a:bodyPr/>
        <a:lstStyle/>
        <a:p>
          <a:endParaRPr lang="en-US"/>
        </a:p>
      </dgm:t>
    </dgm:pt>
    <dgm:pt modelId="{397D93F2-AC49-4D34-858E-8C8FA065A877}" type="sibTrans" cxnId="{80F20354-154B-44C1-A451-C86B6DCED15C}">
      <dgm:prSet/>
      <dgm:spPr/>
      <dgm:t>
        <a:bodyPr/>
        <a:lstStyle/>
        <a:p>
          <a:endParaRPr lang="en-US"/>
        </a:p>
      </dgm:t>
    </dgm:pt>
    <dgm:pt modelId="{7DCCFF90-9AC4-4FE9-BDFC-54A1BBA36047}">
      <dgm:prSet/>
      <dgm:spPr/>
      <dgm:t>
        <a:bodyPr/>
        <a:lstStyle/>
        <a:p>
          <a:r>
            <a:rPr lang="de-DE" b="1" dirty="0" err="1"/>
            <a:t>Branches</a:t>
          </a:r>
          <a:endParaRPr lang="en-US" dirty="0"/>
        </a:p>
      </dgm:t>
    </dgm:pt>
    <dgm:pt modelId="{4F82D41C-5C3B-44BC-B52A-3AFDF54AD619}" type="parTrans" cxnId="{4B3D2190-E9F0-463E-88C0-654C23F01A75}">
      <dgm:prSet/>
      <dgm:spPr/>
      <dgm:t>
        <a:bodyPr/>
        <a:lstStyle/>
        <a:p>
          <a:endParaRPr lang="en-US"/>
        </a:p>
      </dgm:t>
    </dgm:pt>
    <dgm:pt modelId="{A706DE82-6E41-4AAA-B495-E7FEE0AFE54D}" type="sibTrans" cxnId="{4B3D2190-E9F0-463E-88C0-654C23F01A75}">
      <dgm:prSet/>
      <dgm:spPr/>
      <dgm:t>
        <a:bodyPr/>
        <a:lstStyle/>
        <a:p>
          <a:endParaRPr lang="en-US"/>
        </a:p>
      </dgm:t>
    </dgm:pt>
    <dgm:pt modelId="{4E203D40-8403-428B-89E5-9DCD75259967}">
      <dgm:prSet/>
      <dgm:spPr/>
      <dgm:t>
        <a:bodyPr/>
        <a:lstStyle/>
        <a:p>
          <a:r>
            <a:rPr lang="de-DE" b="0" i="0" dirty="0"/>
            <a:t>Unabhängiger Pfad der Entwicklung</a:t>
          </a:r>
          <a:endParaRPr lang="en-US" dirty="0"/>
        </a:p>
      </dgm:t>
    </dgm:pt>
    <dgm:pt modelId="{E599D95D-BEF6-43D2-A68C-2E7850C54FC0}" type="parTrans" cxnId="{0CA366E7-1771-4BFF-82EA-E7E38C2B7E6D}">
      <dgm:prSet/>
      <dgm:spPr/>
      <dgm:t>
        <a:bodyPr/>
        <a:lstStyle/>
        <a:p>
          <a:endParaRPr lang="en-US"/>
        </a:p>
      </dgm:t>
    </dgm:pt>
    <dgm:pt modelId="{7DB67B2A-309E-4747-9910-3F40FAB1AB13}" type="sibTrans" cxnId="{0CA366E7-1771-4BFF-82EA-E7E38C2B7E6D}">
      <dgm:prSet/>
      <dgm:spPr/>
      <dgm:t>
        <a:bodyPr/>
        <a:lstStyle/>
        <a:p>
          <a:endParaRPr lang="en-US"/>
        </a:p>
      </dgm:t>
    </dgm:pt>
    <dgm:pt modelId="{FB771B0D-B646-41DA-A305-12C8E8B229DA}">
      <dgm:prSet/>
      <dgm:spPr/>
      <dgm:t>
        <a:bodyPr/>
        <a:lstStyle/>
        <a:p>
          <a:r>
            <a:rPr lang="de-DE" b="1" dirty="0" err="1"/>
            <a:t>Merges</a:t>
          </a:r>
          <a:endParaRPr lang="en-US" dirty="0"/>
        </a:p>
      </dgm:t>
    </dgm:pt>
    <dgm:pt modelId="{86E71F24-4A14-4A5D-B56E-D94889CEC41E}" type="parTrans" cxnId="{4FB93DF4-98DA-49F3-9ED0-644FBF92ECC1}">
      <dgm:prSet/>
      <dgm:spPr/>
      <dgm:t>
        <a:bodyPr/>
        <a:lstStyle/>
        <a:p>
          <a:endParaRPr lang="en-US"/>
        </a:p>
      </dgm:t>
    </dgm:pt>
    <dgm:pt modelId="{AF661DDF-A902-4227-A7C5-4758D39B3C02}" type="sibTrans" cxnId="{4FB93DF4-98DA-49F3-9ED0-644FBF92ECC1}">
      <dgm:prSet/>
      <dgm:spPr/>
      <dgm:t>
        <a:bodyPr/>
        <a:lstStyle/>
        <a:p>
          <a:endParaRPr lang="en-US"/>
        </a:p>
      </dgm:t>
    </dgm:pt>
    <dgm:pt modelId="{C8411AE7-1022-4043-9E5C-E8ADFD0B8315}">
      <dgm:prSet/>
      <dgm:spPr/>
      <dgm:t>
        <a:bodyPr/>
        <a:lstStyle/>
        <a:p>
          <a:r>
            <a:rPr lang="de-DE" b="0" i="0" dirty="0"/>
            <a:t>Änderungen aus einem Branch werden in einen anderen integriert</a:t>
          </a:r>
          <a:endParaRPr lang="en-US" dirty="0"/>
        </a:p>
      </dgm:t>
    </dgm:pt>
    <dgm:pt modelId="{F527B164-74BF-489C-B49B-EEB54B443D46}" type="parTrans" cxnId="{8A6E5767-AC51-4AA9-88E1-AA78ECEC4901}">
      <dgm:prSet/>
      <dgm:spPr/>
      <dgm:t>
        <a:bodyPr/>
        <a:lstStyle/>
        <a:p>
          <a:endParaRPr lang="en-US"/>
        </a:p>
      </dgm:t>
    </dgm:pt>
    <dgm:pt modelId="{971172A0-CB3B-4426-B879-E0B336E078F1}" type="sibTrans" cxnId="{8A6E5767-AC51-4AA9-88E1-AA78ECEC4901}">
      <dgm:prSet/>
      <dgm:spPr/>
      <dgm:t>
        <a:bodyPr/>
        <a:lstStyle/>
        <a:p>
          <a:endParaRPr lang="en-US"/>
        </a:p>
      </dgm:t>
    </dgm:pt>
    <dgm:pt modelId="{8C01B1DB-CCAB-4C04-BDD0-B39A5B2E86EE}">
      <dgm:prSet/>
      <dgm:spPr/>
      <dgm:t>
        <a:bodyPr/>
        <a:lstStyle/>
        <a:p>
          <a:r>
            <a:rPr lang="de-DE" b="0" noProof="0" dirty="0"/>
            <a:t>Ermöglicht bestimmte Versionen/</a:t>
          </a:r>
          <a:r>
            <a:rPr lang="de-DE" b="0" noProof="0" dirty="0" err="1"/>
            <a:t>Commits</a:t>
          </a:r>
          <a:r>
            <a:rPr lang="de-DE" b="0" noProof="0" dirty="0"/>
            <a:t> zu markieren und leicht wiederzufinden</a:t>
          </a:r>
        </a:p>
      </dgm:t>
    </dgm:pt>
    <dgm:pt modelId="{A284EBE1-D8D6-410E-80F6-69E37EBEC880}" type="parTrans" cxnId="{80474948-0250-4589-9013-8FB2E25771F2}">
      <dgm:prSet/>
      <dgm:spPr/>
      <dgm:t>
        <a:bodyPr/>
        <a:lstStyle/>
        <a:p>
          <a:endParaRPr lang="de-DE"/>
        </a:p>
      </dgm:t>
    </dgm:pt>
    <dgm:pt modelId="{6E9F47A2-4652-46F3-AE8B-30E90E5A43F3}" type="sibTrans" cxnId="{80474948-0250-4589-9013-8FB2E25771F2}">
      <dgm:prSet/>
      <dgm:spPr/>
      <dgm:t>
        <a:bodyPr/>
        <a:lstStyle/>
        <a:p>
          <a:endParaRPr lang="de-DE"/>
        </a:p>
      </dgm:t>
    </dgm:pt>
    <dgm:pt modelId="{FE696E6A-BD6B-4758-B287-677A076FFBBC}">
      <dgm:prSet/>
      <dgm:spPr/>
      <dgm:t>
        <a:bodyPr/>
        <a:lstStyle/>
        <a:p>
          <a:r>
            <a:rPr lang="de-DE" noProof="0" dirty="0"/>
            <a:t>Ermöglicht es an Features oder Fixes zu arbeiten ohne den Haupt-Branch zu beinträchtigen</a:t>
          </a:r>
        </a:p>
      </dgm:t>
    </dgm:pt>
    <dgm:pt modelId="{56EBFC9B-DA72-4959-9325-451BA1CBE86B}" type="parTrans" cxnId="{F826266A-1EFC-4713-838B-F72311E7708C}">
      <dgm:prSet/>
      <dgm:spPr/>
      <dgm:t>
        <a:bodyPr/>
        <a:lstStyle/>
        <a:p>
          <a:endParaRPr lang="de-DE"/>
        </a:p>
      </dgm:t>
    </dgm:pt>
    <dgm:pt modelId="{16F70A7C-EA38-4EAE-A3AE-2753351CCE19}" type="sibTrans" cxnId="{F826266A-1EFC-4713-838B-F72311E7708C}">
      <dgm:prSet/>
      <dgm:spPr/>
      <dgm:t>
        <a:bodyPr/>
        <a:lstStyle/>
        <a:p>
          <a:endParaRPr lang="de-DE"/>
        </a:p>
      </dgm:t>
    </dgm:pt>
    <dgm:pt modelId="{C498FFAD-A153-4A21-BA57-D2F86011920A}">
      <dgm:prSet/>
      <dgm:spPr/>
      <dgm:t>
        <a:bodyPr/>
        <a:lstStyle/>
        <a:p>
          <a:r>
            <a:rPr lang="de-DE" noProof="0" dirty="0"/>
            <a:t>Typischerweise in den Main-Branch</a:t>
          </a:r>
        </a:p>
      </dgm:t>
    </dgm:pt>
    <dgm:pt modelId="{53FEF815-D39A-4A36-851E-C981A1A3DBED}" type="parTrans" cxnId="{F1A69A41-F970-4FC7-8C8F-8E51BC149AA2}">
      <dgm:prSet/>
      <dgm:spPr/>
      <dgm:t>
        <a:bodyPr/>
        <a:lstStyle/>
        <a:p>
          <a:endParaRPr lang="de-DE"/>
        </a:p>
      </dgm:t>
    </dgm:pt>
    <dgm:pt modelId="{FCD60C21-0830-4369-AD63-6A55A3A889D4}" type="sibTrans" cxnId="{F1A69A41-F970-4FC7-8C8F-8E51BC149AA2}">
      <dgm:prSet/>
      <dgm:spPr/>
      <dgm:t>
        <a:bodyPr/>
        <a:lstStyle/>
        <a:p>
          <a:endParaRPr lang="de-DE"/>
        </a:p>
      </dgm:t>
    </dgm:pt>
    <dgm:pt modelId="{0693AEC6-F8C8-4C95-AD67-33B49ECB0D47}">
      <dgm:prSet/>
      <dgm:spPr/>
      <dgm:t>
        <a:bodyPr/>
        <a:lstStyle/>
        <a:p>
          <a:r>
            <a:rPr lang="de-DE" noProof="0" dirty="0"/>
            <a:t>Historie zeigt das Parallele Arbeiten</a:t>
          </a:r>
        </a:p>
      </dgm:t>
    </dgm:pt>
    <dgm:pt modelId="{65E0E8B4-ADAA-4F30-A304-92571B471760}" type="parTrans" cxnId="{B3A4E98C-14AB-4DDA-A52A-2557E5CB9D99}">
      <dgm:prSet/>
      <dgm:spPr/>
    </dgm:pt>
    <dgm:pt modelId="{70CE4BFF-EF8C-44A6-8664-5641F060D124}" type="sibTrans" cxnId="{B3A4E98C-14AB-4DDA-A52A-2557E5CB9D99}">
      <dgm:prSet/>
      <dgm:spPr/>
    </dgm:pt>
    <dgm:pt modelId="{DDBFDEA7-6C8F-42BB-8065-0D18ACF26CBC}" type="pres">
      <dgm:prSet presAssocID="{184E0175-D002-4158-92C8-1FD88062D5E9}" presName="Name0" presStyleCnt="0">
        <dgm:presLayoutVars>
          <dgm:dir/>
          <dgm:animLvl val="lvl"/>
          <dgm:resizeHandles val="exact"/>
        </dgm:presLayoutVars>
      </dgm:prSet>
      <dgm:spPr/>
    </dgm:pt>
    <dgm:pt modelId="{003FE414-C3F6-4D88-9E10-7436F2CA2EF0}" type="pres">
      <dgm:prSet presAssocID="{61B87675-E7FF-4B93-B010-5A87F5B116AA}" presName="composite" presStyleCnt="0"/>
      <dgm:spPr/>
    </dgm:pt>
    <dgm:pt modelId="{A816BEBB-767C-4FAC-BE5B-E972C23E0A5B}" type="pres">
      <dgm:prSet presAssocID="{61B87675-E7FF-4B93-B010-5A87F5B116AA}" presName="parTx" presStyleLbl="alignNode1" presStyleIdx="0" presStyleCnt="3">
        <dgm:presLayoutVars>
          <dgm:chMax val="0"/>
          <dgm:chPref val="0"/>
          <dgm:bulletEnabled val="1"/>
        </dgm:presLayoutVars>
      </dgm:prSet>
      <dgm:spPr/>
    </dgm:pt>
    <dgm:pt modelId="{E67E5392-F636-4131-8D4C-9CFBD172CC01}" type="pres">
      <dgm:prSet presAssocID="{61B87675-E7FF-4B93-B010-5A87F5B116AA}" presName="desTx" presStyleLbl="alignAccFollowNode1" presStyleIdx="0" presStyleCnt="3">
        <dgm:presLayoutVars>
          <dgm:bulletEnabled val="1"/>
        </dgm:presLayoutVars>
      </dgm:prSet>
      <dgm:spPr/>
    </dgm:pt>
    <dgm:pt modelId="{97BB79AF-B966-404D-869F-8B8EA5E3C0DD}" type="pres">
      <dgm:prSet presAssocID="{5858D362-C47D-4228-B298-26CB3DDA394C}" presName="space" presStyleCnt="0"/>
      <dgm:spPr/>
    </dgm:pt>
    <dgm:pt modelId="{02FDF3C1-220F-4551-A7C1-6A6104E1F7B3}" type="pres">
      <dgm:prSet presAssocID="{7DCCFF90-9AC4-4FE9-BDFC-54A1BBA36047}" presName="composite" presStyleCnt="0"/>
      <dgm:spPr/>
    </dgm:pt>
    <dgm:pt modelId="{55E75E24-816E-4656-B762-ACF775555BCD}" type="pres">
      <dgm:prSet presAssocID="{7DCCFF90-9AC4-4FE9-BDFC-54A1BBA36047}" presName="parTx" presStyleLbl="alignNode1" presStyleIdx="1" presStyleCnt="3">
        <dgm:presLayoutVars>
          <dgm:chMax val="0"/>
          <dgm:chPref val="0"/>
          <dgm:bulletEnabled val="1"/>
        </dgm:presLayoutVars>
      </dgm:prSet>
      <dgm:spPr/>
    </dgm:pt>
    <dgm:pt modelId="{CAC33A3F-5FE2-448A-9AED-72643334EB12}" type="pres">
      <dgm:prSet presAssocID="{7DCCFF90-9AC4-4FE9-BDFC-54A1BBA36047}" presName="desTx" presStyleLbl="alignAccFollowNode1" presStyleIdx="1" presStyleCnt="3">
        <dgm:presLayoutVars>
          <dgm:bulletEnabled val="1"/>
        </dgm:presLayoutVars>
      </dgm:prSet>
      <dgm:spPr/>
    </dgm:pt>
    <dgm:pt modelId="{FF2283E5-9EE0-474E-B05A-592190993CB6}" type="pres">
      <dgm:prSet presAssocID="{A706DE82-6E41-4AAA-B495-E7FEE0AFE54D}" presName="space" presStyleCnt="0"/>
      <dgm:spPr/>
    </dgm:pt>
    <dgm:pt modelId="{60BEE7EF-1E6C-489D-8D22-6F30F8AB9E65}" type="pres">
      <dgm:prSet presAssocID="{FB771B0D-B646-41DA-A305-12C8E8B229DA}" presName="composite" presStyleCnt="0"/>
      <dgm:spPr/>
    </dgm:pt>
    <dgm:pt modelId="{62BE6F24-05DE-4B27-9296-EDD9AD25CED5}" type="pres">
      <dgm:prSet presAssocID="{FB771B0D-B646-41DA-A305-12C8E8B229DA}" presName="parTx" presStyleLbl="alignNode1" presStyleIdx="2" presStyleCnt="3">
        <dgm:presLayoutVars>
          <dgm:chMax val="0"/>
          <dgm:chPref val="0"/>
          <dgm:bulletEnabled val="1"/>
        </dgm:presLayoutVars>
      </dgm:prSet>
      <dgm:spPr/>
    </dgm:pt>
    <dgm:pt modelId="{F8ED22EC-886A-4551-BD46-680A1D16D696}" type="pres">
      <dgm:prSet presAssocID="{FB771B0D-B646-41DA-A305-12C8E8B229DA}" presName="desTx" presStyleLbl="alignAccFollowNode1" presStyleIdx="2" presStyleCnt="3">
        <dgm:presLayoutVars>
          <dgm:bulletEnabled val="1"/>
        </dgm:presLayoutVars>
      </dgm:prSet>
      <dgm:spPr/>
    </dgm:pt>
  </dgm:ptLst>
  <dgm:cxnLst>
    <dgm:cxn modelId="{C5F84F08-4D2E-40AA-96D0-BE52DDC37F26}" type="presOf" srcId="{8C01B1DB-CCAB-4C04-BDD0-B39A5B2E86EE}" destId="{E67E5392-F636-4131-8D4C-9CFBD172CC01}" srcOrd="0" destOrd="1" presId="urn:microsoft.com/office/officeart/2005/8/layout/hList1"/>
    <dgm:cxn modelId="{F3BA9E2B-FD35-420F-9EF2-31792A4BE5C8}" type="presOf" srcId="{184E0175-D002-4158-92C8-1FD88062D5E9}" destId="{DDBFDEA7-6C8F-42BB-8065-0D18ACF26CBC}" srcOrd="0" destOrd="0" presId="urn:microsoft.com/office/officeart/2005/8/layout/hList1"/>
    <dgm:cxn modelId="{F1A69A41-F970-4FC7-8C8F-8E51BC149AA2}" srcId="{FB771B0D-B646-41DA-A305-12C8E8B229DA}" destId="{C498FFAD-A153-4A21-BA57-D2F86011920A}" srcOrd="1" destOrd="0" parTransId="{53FEF815-D39A-4A36-851E-C981A1A3DBED}" sibTransId="{FCD60C21-0830-4369-AD63-6A55A3A889D4}"/>
    <dgm:cxn modelId="{8A6E5767-AC51-4AA9-88E1-AA78ECEC4901}" srcId="{FB771B0D-B646-41DA-A305-12C8E8B229DA}" destId="{C8411AE7-1022-4043-9E5C-E8ADFD0B8315}" srcOrd="0" destOrd="0" parTransId="{F527B164-74BF-489C-B49B-EEB54B443D46}" sibTransId="{971172A0-CB3B-4426-B879-E0B336E078F1}"/>
    <dgm:cxn modelId="{80474948-0250-4589-9013-8FB2E25771F2}" srcId="{61B87675-E7FF-4B93-B010-5A87F5B116AA}" destId="{8C01B1DB-CCAB-4C04-BDD0-B39A5B2E86EE}" srcOrd="1" destOrd="0" parTransId="{A284EBE1-D8D6-410E-80F6-69E37EBEC880}" sibTransId="{6E9F47A2-4652-46F3-AE8B-30E90E5A43F3}"/>
    <dgm:cxn modelId="{F826266A-1EFC-4713-838B-F72311E7708C}" srcId="{7DCCFF90-9AC4-4FE9-BDFC-54A1BBA36047}" destId="{FE696E6A-BD6B-4758-B287-677A076FFBBC}" srcOrd="1" destOrd="0" parTransId="{56EBFC9B-DA72-4959-9325-451BA1CBE86B}" sibTransId="{16F70A7C-EA38-4EAE-A3AE-2753351CCE19}"/>
    <dgm:cxn modelId="{49ECA16F-D835-4D2D-9B4B-6F500545DAD7}" type="presOf" srcId="{0693AEC6-F8C8-4C95-AD67-33B49ECB0D47}" destId="{F8ED22EC-886A-4551-BD46-680A1D16D696}" srcOrd="0" destOrd="2" presId="urn:microsoft.com/office/officeart/2005/8/layout/hList1"/>
    <dgm:cxn modelId="{CD8ED550-0A44-4F54-A1C5-72BA6044BD96}" type="presOf" srcId="{6B043168-0023-48CB-8BC1-3B879F98F76B}" destId="{E67E5392-F636-4131-8D4C-9CFBD172CC01}" srcOrd="0" destOrd="0" presId="urn:microsoft.com/office/officeart/2005/8/layout/hList1"/>
    <dgm:cxn modelId="{0136B753-A328-47F7-AD71-366107B4AE85}" type="presOf" srcId="{C8411AE7-1022-4043-9E5C-E8ADFD0B8315}" destId="{F8ED22EC-886A-4551-BD46-680A1D16D696}" srcOrd="0" destOrd="0" presId="urn:microsoft.com/office/officeart/2005/8/layout/hList1"/>
    <dgm:cxn modelId="{80F20354-154B-44C1-A451-C86B6DCED15C}" srcId="{61B87675-E7FF-4B93-B010-5A87F5B116AA}" destId="{6B043168-0023-48CB-8BC1-3B879F98F76B}" srcOrd="0" destOrd="0" parTransId="{8EA5318F-1522-4641-85BD-FE29E0B0B1BD}" sibTransId="{397D93F2-AC49-4D34-858E-8C8FA065A877}"/>
    <dgm:cxn modelId="{F4E88680-1BD3-4E6A-BBC5-22D326D968E5}" type="presOf" srcId="{FB771B0D-B646-41DA-A305-12C8E8B229DA}" destId="{62BE6F24-05DE-4B27-9296-EDD9AD25CED5}" srcOrd="0" destOrd="0" presId="urn:microsoft.com/office/officeart/2005/8/layout/hList1"/>
    <dgm:cxn modelId="{B3A4E98C-14AB-4DDA-A52A-2557E5CB9D99}" srcId="{FB771B0D-B646-41DA-A305-12C8E8B229DA}" destId="{0693AEC6-F8C8-4C95-AD67-33B49ECB0D47}" srcOrd="2" destOrd="0" parTransId="{65E0E8B4-ADAA-4F30-A304-92571B471760}" sibTransId="{70CE4BFF-EF8C-44A6-8664-5641F060D124}"/>
    <dgm:cxn modelId="{4B3D2190-E9F0-463E-88C0-654C23F01A75}" srcId="{184E0175-D002-4158-92C8-1FD88062D5E9}" destId="{7DCCFF90-9AC4-4FE9-BDFC-54A1BBA36047}" srcOrd="1" destOrd="0" parTransId="{4F82D41C-5C3B-44BC-B52A-3AFDF54AD619}" sibTransId="{A706DE82-6E41-4AAA-B495-E7FEE0AFE54D}"/>
    <dgm:cxn modelId="{D8AB3795-3305-4ACF-830F-4FF9C3465D4E}" type="presOf" srcId="{4E203D40-8403-428B-89E5-9DCD75259967}" destId="{CAC33A3F-5FE2-448A-9AED-72643334EB12}" srcOrd="0" destOrd="0" presId="urn:microsoft.com/office/officeart/2005/8/layout/hList1"/>
    <dgm:cxn modelId="{C67B78A7-1D55-4A23-BA63-6A7CA9DD4117}" type="presOf" srcId="{FE696E6A-BD6B-4758-B287-677A076FFBBC}" destId="{CAC33A3F-5FE2-448A-9AED-72643334EB12}" srcOrd="0" destOrd="1" presId="urn:microsoft.com/office/officeart/2005/8/layout/hList1"/>
    <dgm:cxn modelId="{283D92D3-31AC-4F22-9923-B03D1515CF73}" type="presOf" srcId="{C498FFAD-A153-4A21-BA57-D2F86011920A}" destId="{F8ED22EC-886A-4551-BD46-680A1D16D696}" srcOrd="0" destOrd="1" presId="urn:microsoft.com/office/officeart/2005/8/layout/hList1"/>
    <dgm:cxn modelId="{2EC29DE0-264E-4B8A-90D7-BB3EC701076D}" type="presOf" srcId="{61B87675-E7FF-4B93-B010-5A87F5B116AA}" destId="{A816BEBB-767C-4FAC-BE5B-E972C23E0A5B}" srcOrd="0" destOrd="0" presId="urn:microsoft.com/office/officeart/2005/8/layout/hList1"/>
    <dgm:cxn modelId="{A3ACA6E2-299D-43CB-9781-64074A146181}" type="presOf" srcId="{7DCCFF90-9AC4-4FE9-BDFC-54A1BBA36047}" destId="{55E75E24-816E-4656-B762-ACF775555BCD}" srcOrd="0" destOrd="0" presId="urn:microsoft.com/office/officeart/2005/8/layout/hList1"/>
    <dgm:cxn modelId="{0CA366E7-1771-4BFF-82EA-E7E38C2B7E6D}" srcId="{7DCCFF90-9AC4-4FE9-BDFC-54A1BBA36047}" destId="{4E203D40-8403-428B-89E5-9DCD75259967}" srcOrd="0" destOrd="0" parTransId="{E599D95D-BEF6-43D2-A68C-2E7850C54FC0}" sibTransId="{7DB67B2A-309E-4747-9910-3F40FAB1AB13}"/>
    <dgm:cxn modelId="{AF8870EC-1615-4DA2-ADDC-FEF8589B0393}" srcId="{184E0175-D002-4158-92C8-1FD88062D5E9}" destId="{61B87675-E7FF-4B93-B010-5A87F5B116AA}" srcOrd="0" destOrd="0" parTransId="{F9F89091-F24E-4787-B49C-35D5781927BE}" sibTransId="{5858D362-C47D-4228-B298-26CB3DDA394C}"/>
    <dgm:cxn modelId="{4FB93DF4-98DA-49F3-9ED0-644FBF92ECC1}" srcId="{184E0175-D002-4158-92C8-1FD88062D5E9}" destId="{FB771B0D-B646-41DA-A305-12C8E8B229DA}" srcOrd="2" destOrd="0" parTransId="{86E71F24-4A14-4A5D-B56E-D94889CEC41E}" sibTransId="{AF661DDF-A902-4227-A7C5-4758D39B3C02}"/>
    <dgm:cxn modelId="{FDAD9A7C-F430-475D-AC5F-47EF1EC9D034}" type="presParOf" srcId="{DDBFDEA7-6C8F-42BB-8065-0D18ACF26CBC}" destId="{003FE414-C3F6-4D88-9E10-7436F2CA2EF0}" srcOrd="0" destOrd="0" presId="urn:microsoft.com/office/officeart/2005/8/layout/hList1"/>
    <dgm:cxn modelId="{A6E75B20-B572-45DE-B6BF-548D3009371B}" type="presParOf" srcId="{003FE414-C3F6-4D88-9E10-7436F2CA2EF0}" destId="{A816BEBB-767C-4FAC-BE5B-E972C23E0A5B}" srcOrd="0" destOrd="0" presId="urn:microsoft.com/office/officeart/2005/8/layout/hList1"/>
    <dgm:cxn modelId="{8F442DDF-3A14-40E3-B75B-625E4ED9DA77}" type="presParOf" srcId="{003FE414-C3F6-4D88-9E10-7436F2CA2EF0}" destId="{E67E5392-F636-4131-8D4C-9CFBD172CC01}" srcOrd="1" destOrd="0" presId="urn:microsoft.com/office/officeart/2005/8/layout/hList1"/>
    <dgm:cxn modelId="{0889DB33-292D-4940-B80C-8E0CB4DD79BD}" type="presParOf" srcId="{DDBFDEA7-6C8F-42BB-8065-0D18ACF26CBC}" destId="{97BB79AF-B966-404D-869F-8B8EA5E3C0DD}" srcOrd="1" destOrd="0" presId="urn:microsoft.com/office/officeart/2005/8/layout/hList1"/>
    <dgm:cxn modelId="{1698805C-A267-4EE5-97B3-A7D81CE0CC7F}" type="presParOf" srcId="{DDBFDEA7-6C8F-42BB-8065-0D18ACF26CBC}" destId="{02FDF3C1-220F-4551-A7C1-6A6104E1F7B3}" srcOrd="2" destOrd="0" presId="urn:microsoft.com/office/officeart/2005/8/layout/hList1"/>
    <dgm:cxn modelId="{07040102-FBB7-4922-94CE-0959EC9A5DD0}" type="presParOf" srcId="{02FDF3C1-220F-4551-A7C1-6A6104E1F7B3}" destId="{55E75E24-816E-4656-B762-ACF775555BCD}" srcOrd="0" destOrd="0" presId="urn:microsoft.com/office/officeart/2005/8/layout/hList1"/>
    <dgm:cxn modelId="{CB25194E-CEFE-47EB-B4CE-DBDE48F7BB6A}" type="presParOf" srcId="{02FDF3C1-220F-4551-A7C1-6A6104E1F7B3}" destId="{CAC33A3F-5FE2-448A-9AED-72643334EB12}" srcOrd="1" destOrd="0" presId="urn:microsoft.com/office/officeart/2005/8/layout/hList1"/>
    <dgm:cxn modelId="{BCE03E74-ADD3-4B9B-A644-0BEF1C66D981}" type="presParOf" srcId="{DDBFDEA7-6C8F-42BB-8065-0D18ACF26CBC}" destId="{FF2283E5-9EE0-474E-B05A-592190993CB6}" srcOrd="3" destOrd="0" presId="urn:microsoft.com/office/officeart/2005/8/layout/hList1"/>
    <dgm:cxn modelId="{51584D05-0FD0-4C87-B0DC-794CF357466E}" type="presParOf" srcId="{DDBFDEA7-6C8F-42BB-8065-0D18ACF26CBC}" destId="{60BEE7EF-1E6C-489D-8D22-6F30F8AB9E65}" srcOrd="4" destOrd="0" presId="urn:microsoft.com/office/officeart/2005/8/layout/hList1"/>
    <dgm:cxn modelId="{7D0D38CC-D133-42E9-92DC-AECE32C715F9}" type="presParOf" srcId="{60BEE7EF-1E6C-489D-8D22-6F30F8AB9E65}" destId="{62BE6F24-05DE-4B27-9296-EDD9AD25CED5}" srcOrd="0" destOrd="0" presId="urn:microsoft.com/office/officeart/2005/8/layout/hList1"/>
    <dgm:cxn modelId="{3F122461-5ACB-4E47-969B-7B3D11206010}" type="presParOf" srcId="{60BEE7EF-1E6C-489D-8D22-6F30F8AB9E65}" destId="{F8ED22EC-886A-4551-BD46-680A1D16D696}"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77CEBC-8E04-4016-B2DC-2236B2983D5C}">
      <dsp:nvSpPr>
        <dsp:cNvPr id="0" name=""/>
        <dsp:cNvSpPr/>
      </dsp:nvSpPr>
      <dsp:spPr>
        <a:xfrm>
          <a:off x="0" y="768488"/>
          <a:ext cx="10108711" cy="141874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DE9A19-B491-495A-B4F3-3AE5A0CCB231}">
      <dsp:nvSpPr>
        <dsp:cNvPr id="0" name=""/>
        <dsp:cNvSpPr/>
      </dsp:nvSpPr>
      <dsp:spPr>
        <a:xfrm>
          <a:off x="429171" y="1087706"/>
          <a:ext cx="780311" cy="7803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8BC0ED-EAA4-4A18-9D06-86F1546CB9E6}">
      <dsp:nvSpPr>
        <dsp:cNvPr id="0" name=""/>
        <dsp:cNvSpPr/>
      </dsp:nvSpPr>
      <dsp:spPr>
        <a:xfrm>
          <a:off x="1638653" y="768488"/>
          <a:ext cx="8470057" cy="14187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151" tIns="150151" rIns="150151" bIns="150151" numCol="1" spcCol="1270" anchor="ctr" anchorCtr="0">
          <a:noAutofit/>
        </a:bodyPr>
        <a:lstStyle/>
        <a:p>
          <a:pPr marL="0" lvl="0" indent="0" algn="l" defTabSz="1111250">
            <a:lnSpc>
              <a:spcPct val="100000"/>
            </a:lnSpc>
            <a:spcBef>
              <a:spcPct val="0"/>
            </a:spcBef>
            <a:spcAft>
              <a:spcPct val="35000"/>
            </a:spcAft>
            <a:buNone/>
          </a:pPr>
          <a:r>
            <a:rPr lang="de-DE" sz="2500" kern="1200" dirty="0">
              <a:solidFill>
                <a:schemeClr val="bg1"/>
              </a:solidFill>
              <a:latin typeface="gg sans"/>
            </a:rPr>
            <a:t>Historischer Hintergrund und Notwendigkeit von Version Control</a:t>
          </a:r>
          <a:endParaRPr lang="en-US" sz="2500" kern="1200" dirty="0">
            <a:solidFill>
              <a:schemeClr val="bg1"/>
            </a:solidFill>
            <a:latin typeface="gg sans"/>
          </a:endParaRPr>
        </a:p>
      </dsp:txBody>
      <dsp:txXfrm>
        <a:off x="1638653" y="768488"/>
        <a:ext cx="8470057" cy="1418747"/>
      </dsp:txXfrm>
    </dsp:sp>
    <dsp:sp modelId="{7726EBC4-0DE1-427E-95B8-8DC9A7949570}">
      <dsp:nvSpPr>
        <dsp:cNvPr id="0" name=""/>
        <dsp:cNvSpPr/>
      </dsp:nvSpPr>
      <dsp:spPr>
        <a:xfrm>
          <a:off x="0" y="2544447"/>
          <a:ext cx="10108711" cy="141874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DDE5DB-5A07-464B-B000-432A6C7FF0B8}">
      <dsp:nvSpPr>
        <dsp:cNvPr id="0" name=""/>
        <dsp:cNvSpPr/>
      </dsp:nvSpPr>
      <dsp:spPr>
        <a:xfrm>
          <a:off x="429171" y="2861140"/>
          <a:ext cx="780311" cy="7803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9ED2CA-A41E-44CD-B7CA-FCC8F22DCF07}">
      <dsp:nvSpPr>
        <dsp:cNvPr id="0" name=""/>
        <dsp:cNvSpPr/>
      </dsp:nvSpPr>
      <dsp:spPr>
        <a:xfrm>
          <a:off x="1638653" y="2541922"/>
          <a:ext cx="8470057" cy="14187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151" tIns="150151" rIns="150151" bIns="150151" numCol="1" spcCol="1270" anchor="ctr" anchorCtr="0">
          <a:noAutofit/>
        </a:bodyPr>
        <a:lstStyle/>
        <a:p>
          <a:pPr marL="0" lvl="0" indent="0" algn="l" defTabSz="1111250">
            <a:lnSpc>
              <a:spcPct val="100000"/>
            </a:lnSpc>
            <a:spcBef>
              <a:spcPct val="0"/>
            </a:spcBef>
            <a:spcAft>
              <a:spcPct val="35000"/>
            </a:spcAft>
            <a:buNone/>
          </a:pPr>
          <a:r>
            <a:rPr lang="de-DE" sz="2500" kern="1200" dirty="0">
              <a:solidFill>
                <a:schemeClr val="bg1"/>
              </a:solidFill>
              <a:latin typeface="gg sans"/>
            </a:rPr>
            <a:t>Grundlagen von Version Control</a:t>
          </a:r>
          <a:endParaRPr lang="en-US" sz="2500" kern="1200" dirty="0">
            <a:solidFill>
              <a:schemeClr val="bg1"/>
            </a:solidFill>
            <a:latin typeface="gg sans"/>
          </a:endParaRPr>
        </a:p>
      </dsp:txBody>
      <dsp:txXfrm>
        <a:off x="1638653" y="2541922"/>
        <a:ext cx="8470057" cy="141874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16BEBB-767C-4FAC-BE5B-E972C23E0A5B}">
      <dsp:nvSpPr>
        <dsp:cNvPr id="0" name=""/>
        <dsp:cNvSpPr/>
      </dsp:nvSpPr>
      <dsp:spPr>
        <a:xfrm>
          <a:off x="49" y="7647"/>
          <a:ext cx="4723650" cy="864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de-DE" sz="3000" b="1" kern="1200" dirty="0" err="1"/>
            <a:t>Rebase</a:t>
          </a:r>
          <a:endParaRPr lang="en-US" sz="3000" kern="1200" dirty="0"/>
        </a:p>
      </dsp:txBody>
      <dsp:txXfrm>
        <a:off x="49" y="7647"/>
        <a:ext cx="4723650" cy="864000"/>
      </dsp:txXfrm>
    </dsp:sp>
    <dsp:sp modelId="{E67E5392-F636-4131-8D4C-9CFBD172CC01}">
      <dsp:nvSpPr>
        <dsp:cNvPr id="0" name=""/>
        <dsp:cNvSpPr/>
      </dsp:nvSpPr>
      <dsp:spPr>
        <a:xfrm>
          <a:off x="49" y="871647"/>
          <a:ext cx="4723650" cy="38498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de-DE" sz="3000" kern="1200" noProof="0" dirty="0"/>
            <a:t>Nimmt </a:t>
          </a:r>
          <a:r>
            <a:rPr lang="de-DE" sz="3000" kern="1200" noProof="0" dirty="0" err="1"/>
            <a:t>Commits</a:t>
          </a:r>
          <a:r>
            <a:rPr lang="de-DE" sz="3000" kern="1200" noProof="0" dirty="0"/>
            <a:t> aus einem Branch und repliziert sie auf dem neuesten Commit eines anderen </a:t>
          </a:r>
          <a:r>
            <a:rPr lang="de-DE" sz="3000" kern="1200" noProof="0" dirty="0" err="1"/>
            <a:t>Branches</a:t>
          </a:r>
          <a:endParaRPr lang="de-DE" sz="3000" kern="1200" noProof="0" dirty="0"/>
        </a:p>
        <a:p>
          <a:pPr marL="285750" lvl="1" indent="-285750" algn="l" defTabSz="1333500">
            <a:lnSpc>
              <a:spcPct val="90000"/>
            </a:lnSpc>
            <a:spcBef>
              <a:spcPct val="0"/>
            </a:spcBef>
            <a:spcAft>
              <a:spcPct val="15000"/>
            </a:spcAft>
            <a:buChar char="•"/>
          </a:pPr>
          <a:r>
            <a:rPr lang="de-DE" sz="3000" kern="1200" noProof="0" dirty="0"/>
            <a:t>Historie sieht Linear aus obwohl sie Parallel war</a:t>
          </a:r>
        </a:p>
      </dsp:txBody>
      <dsp:txXfrm>
        <a:off x="49" y="871647"/>
        <a:ext cx="4723650" cy="3849862"/>
      </dsp:txXfrm>
    </dsp:sp>
    <dsp:sp modelId="{55E75E24-816E-4656-B762-ACF775555BCD}">
      <dsp:nvSpPr>
        <dsp:cNvPr id="0" name=""/>
        <dsp:cNvSpPr/>
      </dsp:nvSpPr>
      <dsp:spPr>
        <a:xfrm>
          <a:off x="5385011" y="7647"/>
          <a:ext cx="4723650" cy="864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n-US" sz="3000" b="1" kern="1200" dirty="0" err="1"/>
            <a:t>Konflikte</a:t>
          </a:r>
          <a:endParaRPr lang="en-US" sz="3000" b="1" kern="1200" dirty="0"/>
        </a:p>
      </dsp:txBody>
      <dsp:txXfrm>
        <a:off x="5385011" y="7647"/>
        <a:ext cx="4723650" cy="864000"/>
      </dsp:txXfrm>
    </dsp:sp>
    <dsp:sp modelId="{CAC33A3F-5FE2-448A-9AED-72643334EB12}">
      <dsp:nvSpPr>
        <dsp:cNvPr id="0" name=""/>
        <dsp:cNvSpPr/>
      </dsp:nvSpPr>
      <dsp:spPr>
        <a:xfrm>
          <a:off x="5385011" y="871647"/>
          <a:ext cx="4723650" cy="38498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de-DE" sz="3000" kern="1200" noProof="0" dirty="0"/>
            <a:t>Konflikte entstehen, wenn z.B beim </a:t>
          </a:r>
          <a:r>
            <a:rPr lang="de-DE" sz="3000" kern="1200" noProof="0" dirty="0" err="1"/>
            <a:t>Mergen</a:t>
          </a:r>
          <a:r>
            <a:rPr lang="de-DE" sz="3000" kern="1200" noProof="0" dirty="0"/>
            <a:t> zwei Änderungen Kollidieren</a:t>
          </a:r>
        </a:p>
        <a:p>
          <a:pPr marL="285750" lvl="1" indent="-285750" algn="l" defTabSz="1333500">
            <a:lnSpc>
              <a:spcPct val="90000"/>
            </a:lnSpc>
            <a:spcBef>
              <a:spcPct val="0"/>
            </a:spcBef>
            <a:spcAft>
              <a:spcPct val="15000"/>
            </a:spcAft>
            <a:buChar char="•"/>
          </a:pPr>
          <a:r>
            <a:rPr lang="de-DE" sz="3000" kern="1200" noProof="0" dirty="0"/>
            <a:t>Es gibt Tools zum lösen solcher Konflikte</a:t>
          </a:r>
        </a:p>
        <a:p>
          <a:pPr marL="285750" lvl="1" indent="-285750" algn="l" defTabSz="1333500">
            <a:lnSpc>
              <a:spcPct val="90000"/>
            </a:lnSpc>
            <a:spcBef>
              <a:spcPct val="0"/>
            </a:spcBef>
            <a:spcAft>
              <a:spcPct val="15000"/>
            </a:spcAft>
            <a:buChar char="•"/>
          </a:pPr>
          <a:endParaRPr lang="en-US" sz="3000" kern="1200" dirty="0"/>
        </a:p>
        <a:p>
          <a:pPr marL="285750" lvl="1" indent="-285750" algn="l" defTabSz="1333500">
            <a:lnSpc>
              <a:spcPct val="90000"/>
            </a:lnSpc>
            <a:spcBef>
              <a:spcPct val="0"/>
            </a:spcBef>
            <a:spcAft>
              <a:spcPct val="15000"/>
            </a:spcAft>
            <a:buChar char="•"/>
          </a:pPr>
          <a:endParaRPr lang="en-US" sz="3000" kern="1200" dirty="0"/>
        </a:p>
      </dsp:txBody>
      <dsp:txXfrm>
        <a:off x="5385011" y="871647"/>
        <a:ext cx="4723650" cy="384986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BBB8BB-32FB-4EED-BBE0-951532086635}">
      <dsp:nvSpPr>
        <dsp:cNvPr id="0" name=""/>
        <dsp:cNvSpPr/>
      </dsp:nvSpPr>
      <dsp:spPr>
        <a:xfrm>
          <a:off x="0" y="437776"/>
          <a:ext cx="5944427" cy="428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8C7230-98C5-4341-867F-BF9881A9450F}">
      <dsp:nvSpPr>
        <dsp:cNvPr id="0" name=""/>
        <dsp:cNvSpPr/>
      </dsp:nvSpPr>
      <dsp:spPr>
        <a:xfrm>
          <a:off x="297221" y="186856"/>
          <a:ext cx="4161098"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7280" tIns="0" rIns="157280" bIns="0" numCol="1" spcCol="1270" anchor="ctr" anchorCtr="0">
          <a:noAutofit/>
        </a:bodyPr>
        <a:lstStyle/>
        <a:p>
          <a:pPr marL="0" lvl="0" indent="0" algn="l" defTabSz="755650">
            <a:lnSpc>
              <a:spcPct val="90000"/>
            </a:lnSpc>
            <a:spcBef>
              <a:spcPct val="0"/>
            </a:spcBef>
            <a:spcAft>
              <a:spcPct val="35000"/>
            </a:spcAft>
            <a:buNone/>
          </a:pPr>
          <a:r>
            <a:rPr lang="en-US" sz="1700" kern="1200" dirty="0" err="1"/>
            <a:t>Lokales</a:t>
          </a:r>
          <a:r>
            <a:rPr lang="en-US" sz="1700" kern="1200" dirty="0"/>
            <a:t> Repository vs Remote Repository</a:t>
          </a:r>
        </a:p>
      </dsp:txBody>
      <dsp:txXfrm>
        <a:off x="321719" y="211354"/>
        <a:ext cx="4112102" cy="452844"/>
      </dsp:txXfrm>
    </dsp:sp>
    <dsp:sp modelId="{9AB799DA-A0A7-403B-82D0-0E6F86CB414F}">
      <dsp:nvSpPr>
        <dsp:cNvPr id="0" name=""/>
        <dsp:cNvSpPr/>
      </dsp:nvSpPr>
      <dsp:spPr>
        <a:xfrm>
          <a:off x="0" y="1208896"/>
          <a:ext cx="5944427" cy="1927800"/>
        </a:xfrm>
        <a:prstGeom prst="rect">
          <a:avLst/>
        </a:prstGeom>
        <a:solidFill>
          <a:schemeClr val="lt1">
            <a:alpha val="90000"/>
            <a:hueOff val="0"/>
            <a:satOff val="0"/>
            <a:lumOff val="0"/>
            <a:alphaOff val="0"/>
          </a:schemeClr>
        </a:solidFill>
        <a:ln w="12700" cap="flat" cmpd="sng" algn="ctr">
          <a:solidFill>
            <a:schemeClr val="accent2">
              <a:hueOff val="744223"/>
              <a:satOff val="-464"/>
              <a:lumOff val="627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1354" tIns="354076" rIns="461354" bIns="120904" numCol="1" spcCol="1270" anchor="t" anchorCtr="0">
          <a:noAutofit/>
        </a:bodyPr>
        <a:lstStyle/>
        <a:p>
          <a:pPr marL="171450" lvl="1" indent="-171450" algn="l" defTabSz="755650">
            <a:lnSpc>
              <a:spcPct val="90000"/>
            </a:lnSpc>
            <a:spcBef>
              <a:spcPct val="0"/>
            </a:spcBef>
            <a:spcAft>
              <a:spcPct val="15000"/>
            </a:spcAft>
            <a:buChar char="•"/>
          </a:pPr>
          <a:r>
            <a:rPr lang="de-DE" sz="1700" kern="1200" noProof="0" dirty="0"/>
            <a:t>Lokale Kopie des Repositories</a:t>
          </a:r>
        </a:p>
        <a:p>
          <a:pPr marL="171450" lvl="1" indent="-171450" algn="l" defTabSz="755650">
            <a:lnSpc>
              <a:spcPct val="90000"/>
            </a:lnSpc>
            <a:spcBef>
              <a:spcPct val="0"/>
            </a:spcBef>
            <a:spcAft>
              <a:spcPct val="15000"/>
            </a:spcAft>
            <a:buChar char="•"/>
          </a:pPr>
          <a:r>
            <a:rPr lang="de-DE" sz="1700" kern="1200" noProof="0" dirty="0"/>
            <a:t>Änderungen können Offline </a:t>
          </a:r>
          <a:r>
            <a:rPr lang="de-DE" sz="1700" kern="1200" noProof="0" dirty="0" err="1"/>
            <a:t>Committed</a:t>
          </a:r>
          <a:r>
            <a:rPr lang="de-DE" sz="1700" kern="1200" noProof="0" dirty="0"/>
            <a:t> werden</a:t>
          </a:r>
        </a:p>
        <a:p>
          <a:pPr marL="171450" lvl="1" indent="-171450" algn="l" defTabSz="755650">
            <a:lnSpc>
              <a:spcPct val="90000"/>
            </a:lnSpc>
            <a:spcBef>
              <a:spcPct val="0"/>
            </a:spcBef>
            <a:spcAft>
              <a:spcPct val="15000"/>
            </a:spcAft>
            <a:buChar char="•"/>
          </a:pPr>
          <a:r>
            <a:rPr lang="de-DE" sz="1700" kern="1200" noProof="0" dirty="0"/>
            <a:t>Lokale </a:t>
          </a:r>
          <a:r>
            <a:rPr lang="de-DE" sz="1700" kern="1200" noProof="0" dirty="0" err="1"/>
            <a:t>Branches</a:t>
          </a:r>
          <a:endParaRPr lang="de-DE" sz="1700" kern="1200" noProof="0" dirty="0"/>
        </a:p>
        <a:p>
          <a:pPr marL="171450" lvl="1" indent="-171450" algn="l" defTabSz="755650">
            <a:lnSpc>
              <a:spcPct val="90000"/>
            </a:lnSpc>
            <a:spcBef>
              <a:spcPct val="0"/>
            </a:spcBef>
            <a:spcAft>
              <a:spcPct val="15000"/>
            </a:spcAft>
            <a:buChar char="•"/>
          </a:pPr>
          <a:r>
            <a:rPr lang="de-DE" sz="1700" kern="1200" noProof="0" dirty="0"/>
            <a:t>Schneller Zugriff</a:t>
          </a:r>
        </a:p>
        <a:p>
          <a:pPr marL="171450" lvl="1" indent="-171450" algn="l" defTabSz="755650">
            <a:lnSpc>
              <a:spcPct val="90000"/>
            </a:lnSpc>
            <a:spcBef>
              <a:spcPct val="0"/>
            </a:spcBef>
            <a:spcAft>
              <a:spcPct val="15000"/>
            </a:spcAft>
            <a:buChar char="•"/>
          </a:pPr>
          <a:r>
            <a:rPr lang="de-DE" sz="1700" kern="1200" noProof="0" dirty="0"/>
            <a:t>Verlust von Daten möglich</a:t>
          </a:r>
        </a:p>
      </dsp:txBody>
      <dsp:txXfrm>
        <a:off x="0" y="1208896"/>
        <a:ext cx="5944427" cy="1927800"/>
      </dsp:txXfrm>
    </dsp:sp>
    <dsp:sp modelId="{56352FFE-8F86-419A-8A5A-06D75FFE5503}">
      <dsp:nvSpPr>
        <dsp:cNvPr id="0" name=""/>
        <dsp:cNvSpPr/>
      </dsp:nvSpPr>
      <dsp:spPr>
        <a:xfrm>
          <a:off x="297221" y="957976"/>
          <a:ext cx="4161098" cy="501840"/>
        </a:xfrm>
        <a:prstGeom prst="roundRect">
          <a:avLst/>
        </a:prstGeom>
        <a:solidFill>
          <a:schemeClr val="accent2">
            <a:hueOff val="744223"/>
            <a:satOff val="-464"/>
            <a:lumOff val="62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7280" tIns="0" rIns="157280" bIns="0" numCol="1" spcCol="1270" anchor="ctr" anchorCtr="0">
          <a:noAutofit/>
        </a:bodyPr>
        <a:lstStyle/>
        <a:p>
          <a:pPr marL="0" lvl="0" indent="0" algn="l" defTabSz="755650">
            <a:lnSpc>
              <a:spcPct val="90000"/>
            </a:lnSpc>
            <a:spcBef>
              <a:spcPct val="0"/>
            </a:spcBef>
            <a:spcAft>
              <a:spcPct val="35000"/>
            </a:spcAft>
            <a:buNone/>
          </a:pPr>
          <a:r>
            <a:rPr lang="de-DE" sz="1700" kern="1200" dirty="0"/>
            <a:t>Lokales Repository</a:t>
          </a:r>
          <a:endParaRPr lang="en-US" sz="1700" kern="1200" dirty="0"/>
        </a:p>
      </dsp:txBody>
      <dsp:txXfrm>
        <a:off x="321719" y="982474"/>
        <a:ext cx="4112102" cy="452844"/>
      </dsp:txXfrm>
    </dsp:sp>
    <dsp:sp modelId="{E816D06D-0026-44D0-980C-9ADDB0A0AAE6}">
      <dsp:nvSpPr>
        <dsp:cNvPr id="0" name=""/>
        <dsp:cNvSpPr/>
      </dsp:nvSpPr>
      <dsp:spPr>
        <a:xfrm>
          <a:off x="0" y="3479416"/>
          <a:ext cx="5944427" cy="1927800"/>
        </a:xfrm>
        <a:prstGeom prst="rect">
          <a:avLst/>
        </a:prstGeom>
        <a:solidFill>
          <a:schemeClr val="lt1">
            <a:alpha val="90000"/>
            <a:hueOff val="0"/>
            <a:satOff val="0"/>
            <a:lumOff val="0"/>
            <a:alphaOff val="0"/>
          </a:schemeClr>
        </a:solidFill>
        <a:ln w="12700" cap="flat" cmpd="sng" algn="ctr">
          <a:solidFill>
            <a:schemeClr val="accent2">
              <a:hueOff val="1488446"/>
              <a:satOff val="-929"/>
              <a:lumOff val="1254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1354" tIns="354076" rIns="461354" bIns="120904" numCol="1" spcCol="1270" anchor="t" anchorCtr="0">
          <a:noAutofit/>
        </a:bodyPr>
        <a:lstStyle/>
        <a:p>
          <a:pPr marL="171450" lvl="1" indent="-171450" algn="l" defTabSz="755650">
            <a:lnSpc>
              <a:spcPct val="90000"/>
            </a:lnSpc>
            <a:spcBef>
              <a:spcPct val="0"/>
            </a:spcBef>
            <a:spcAft>
              <a:spcPct val="15000"/>
            </a:spcAft>
            <a:buChar char="•"/>
          </a:pPr>
          <a:r>
            <a:rPr lang="de-DE" sz="1700" kern="1200" noProof="0" dirty="0"/>
            <a:t>Offizielles Repository, gespeichert auf einem Server</a:t>
          </a:r>
        </a:p>
        <a:p>
          <a:pPr marL="171450" lvl="1" indent="-171450" algn="l" defTabSz="755650">
            <a:lnSpc>
              <a:spcPct val="90000"/>
            </a:lnSpc>
            <a:spcBef>
              <a:spcPct val="0"/>
            </a:spcBef>
            <a:spcAft>
              <a:spcPct val="15000"/>
            </a:spcAft>
            <a:buChar char="•"/>
          </a:pPr>
          <a:r>
            <a:rPr lang="de-DE" sz="1700" kern="1200" noProof="0" dirty="0"/>
            <a:t>Änderungen können nur Online </a:t>
          </a:r>
          <a:r>
            <a:rPr lang="de-DE" sz="1700" kern="1200" noProof="0" dirty="0" err="1"/>
            <a:t>Committed</a:t>
          </a:r>
          <a:r>
            <a:rPr lang="de-DE" sz="1700" kern="1200" noProof="0" dirty="0"/>
            <a:t> werden</a:t>
          </a:r>
        </a:p>
        <a:p>
          <a:pPr marL="171450" lvl="1" indent="-171450" algn="l" defTabSz="755650">
            <a:lnSpc>
              <a:spcPct val="90000"/>
            </a:lnSpc>
            <a:spcBef>
              <a:spcPct val="0"/>
            </a:spcBef>
            <a:spcAft>
              <a:spcPct val="15000"/>
            </a:spcAft>
            <a:buChar char="•"/>
          </a:pPr>
          <a:r>
            <a:rPr lang="de-DE" sz="1700" kern="1200" noProof="0" dirty="0"/>
            <a:t>Repository ist überall Zugänglich</a:t>
          </a:r>
        </a:p>
        <a:p>
          <a:pPr marL="171450" lvl="1" indent="-171450" algn="l" defTabSz="755650">
            <a:lnSpc>
              <a:spcPct val="90000"/>
            </a:lnSpc>
            <a:spcBef>
              <a:spcPct val="0"/>
            </a:spcBef>
            <a:spcAft>
              <a:spcPct val="15000"/>
            </a:spcAft>
            <a:buChar char="•"/>
          </a:pPr>
          <a:r>
            <a:rPr lang="de-DE" sz="1700" kern="1200" noProof="0" dirty="0"/>
            <a:t>Datensicherheit</a:t>
          </a:r>
        </a:p>
        <a:p>
          <a:pPr marL="171450" lvl="1" indent="-171450" algn="l" defTabSz="755650">
            <a:lnSpc>
              <a:spcPct val="90000"/>
            </a:lnSpc>
            <a:spcBef>
              <a:spcPct val="0"/>
            </a:spcBef>
            <a:spcAft>
              <a:spcPct val="15000"/>
            </a:spcAft>
            <a:buChar char="•"/>
          </a:pPr>
          <a:endParaRPr lang="en-US" sz="1700" kern="1200" dirty="0"/>
        </a:p>
      </dsp:txBody>
      <dsp:txXfrm>
        <a:off x="0" y="3479416"/>
        <a:ext cx="5944427" cy="1927800"/>
      </dsp:txXfrm>
    </dsp:sp>
    <dsp:sp modelId="{72BDBA39-CE6A-45DC-AF8D-5BCE8B364629}">
      <dsp:nvSpPr>
        <dsp:cNvPr id="0" name=""/>
        <dsp:cNvSpPr/>
      </dsp:nvSpPr>
      <dsp:spPr>
        <a:xfrm>
          <a:off x="297221" y="3228496"/>
          <a:ext cx="4161098" cy="501840"/>
        </a:xfrm>
        <a:prstGeom prst="roundRect">
          <a:avLst/>
        </a:prstGeom>
        <a:solidFill>
          <a:schemeClr val="accent2">
            <a:hueOff val="1488446"/>
            <a:satOff val="-929"/>
            <a:lumOff val="125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7280" tIns="0" rIns="157280" bIns="0" numCol="1" spcCol="1270" anchor="ctr" anchorCtr="0">
          <a:noAutofit/>
        </a:bodyPr>
        <a:lstStyle/>
        <a:p>
          <a:pPr marL="0" lvl="0" indent="0" algn="l" defTabSz="755650">
            <a:lnSpc>
              <a:spcPct val="90000"/>
            </a:lnSpc>
            <a:spcBef>
              <a:spcPct val="0"/>
            </a:spcBef>
            <a:spcAft>
              <a:spcPct val="35000"/>
            </a:spcAft>
            <a:buNone/>
          </a:pPr>
          <a:r>
            <a:rPr lang="de-DE" sz="1700" b="0" i="0" kern="1200" dirty="0"/>
            <a:t>Remote Repository</a:t>
          </a:r>
          <a:endParaRPr lang="en-US" sz="1700" kern="1200" dirty="0"/>
        </a:p>
      </dsp:txBody>
      <dsp:txXfrm>
        <a:off x="321719" y="3252994"/>
        <a:ext cx="4112102" cy="45284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C2478-0147-45C5-AC1C-99303EA15D83}">
      <dsp:nvSpPr>
        <dsp:cNvPr id="0" name=""/>
        <dsp:cNvSpPr/>
      </dsp:nvSpPr>
      <dsp:spPr>
        <a:xfrm>
          <a:off x="0" y="141532"/>
          <a:ext cx="6883352" cy="75464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de-DE" sz="3000" kern="1200"/>
            <a:t>Pipelines:</a:t>
          </a:r>
          <a:endParaRPr lang="en-US" sz="3000" kern="1200"/>
        </a:p>
      </dsp:txBody>
      <dsp:txXfrm>
        <a:off x="36839" y="178371"/>
        <a:ext cx="6809674" cy="680971"/>
      </dsp:txXfrm>
    </dsp:sp>
    <dsp:sp modelId="{36FF576F-A1E5-436E-8D96-E286042E9C54}">
      <dsp:nvSpPr>
        <dsp:cNvPr id="0" name=""/>
        <dsp:cNvSpPr/>
      </dsp:nvSpPr>
      <dsp:spPr>
        <a:xfrm>
          <a:off x="0" y="896182"/>
          <a:ext cx="6883352" cy="447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546" tIns="38100" rIns="213360" bIns="38100" numCol="1" spcCol="1270" anchor="t" anchorCtr="0">
          <a:noAutofit/>
        </a:bodyPr>
        <a:lstStyle/>
        <a:p>
          <a:pPr marL="228600" lvl="1" indent="-228600" algn="l" defTabSz="1022350">
            <a:lnSpc>
              <a:spcPct val="90000"/>
            </a:lnSpc>
            <a:spcBef>
              <a:spcPct val="0"/>
            </a:spcBef>
            <a:spcAft>
              <a:spcPct val="20000"/>
            </a:spcAft>
            <a:buChar char="•"/>
          </a:pPr>
          <a:endParaRPr lang="en-US" sz="2300" kern="1200" dirty="0"/>
        </a:p>
        <a:p>
          <a:pPr marL="228600" lvl="1" indent="-228600" algn="l" defTabSz="1022350">
            <a:lnSpc>
              <a:spcPct val="90000"/>
            </a:lnSpc>
            <a:spcBef>
              <a:spcPct val="0"/>
            </a:spcBef>
            <a:spcAft>
              <a:spcPct val="20000"/>
            </a:spcAft>
            <a:buChar char="•"/>
          </a:pPr>
          <a:r>
            <a:rPr lang="de-DE" sz="2300" b="1" kern="1200" dirty="0"/>
            <a:t>Was ist eine Pipeline?</a:t>
          </a:r>
          <a:r>
            <a:rPr lang="de-DE" sz="2300" kern="1200" dirty="0"/>
            <a:t> Eine Pipeline ist eine Reihe von automatisierten Schritten, die ausgelöst werden, wenn bestimmte Bedingungen erfüllt sind, wie z.B. ein neuer Commit in einem Repository.</a:t>
          </a:r>
          <a:endParaRPr lang="en-US" sz="2300" kern="1200" dirty="0"/>
        </a:p>
        <a:p>
          <a:pPr marL="228600" lvl="1" indent="-228600" algn="l" defTabSz="1022350">
            <a:lnSpc>
              <a:spcPct val="90000"/>
            </a:lnSpc>
            <a:spcBef>
              <a:spcPct val="0"/>
            </a:spcBef>
            <a:spcAft>
              <a:spcPct val="20000"/>
            </a:spcAft>
            <a:buChar char="•"/>
          </a:pPr>
          <a:endParaRPr lang="en-US" sz="2300" kern="1200" dirty="0"/>
        </a:p>
        <a:p>
          <a:pPr marL="228600" lvl="1" indent="-228600" algn="l" defTabSz="1022350">
            <a:lnSpc>
              <a:spcPct val="90000"/>
            </a:lnSpc>
            <a:spcBef>
              <a:spcPct val="0"/>
            </a:spcBef>
            <a:spcAft>
              <a:spcPct val="20000"/>
            </a:spcAft>
            <a:buChar char="•"/>
          </a:pPr>
          <a:r>
            <a:rPr lang="de-DE" sz="2300" b="1" kern="1200" dirty="0"/>
            <a:t>Wofür benötigt man Pipelines? </a:t>
          </a:r>
          <a:endParaRPr lang="en-US" sz="2300" kern="1200" dirty="0"/>
        </a:p>
        <a:p>
          <a:pPr marL="457200" lvl="2" indent="-228600" algn="l" defTabSz="1022350">
            <a:lnSpc>
              <a:spcPct val="90000"/>
            </a:lnSpc>
            <a:spcBef>
              <a:spcPct val="0"/>
            </a:spcBef>
            <a:spcAft>
              <a:spcPct val="20000"/>
            </a:spcAft>
            <a:buChar char="•"/>
          </a:pPr>
          <a:r>
            <a:rPr lang="de-DE" sz="2300" kern="1200" dirty="0"/>
            <a:t>Frühe Fehlererkennung</a:t>
          </a:r>
          <a:endParaRPr lang="en-US" sz="2300" kern="1200" dirty="0"/>
        </a:p>
        <a:p>
          <a:pPr marL="457200" lvl="2" indent="-228600" algn="l" defTabSz="1022350">
            <a:lnSpc>
              <a:spcPct val="90000"/>
            </a:lnSpc>
            <a:spcBef>
              <a:spcPct val="0"/>
            </a:spcBef>
            <a:spcAft>
              <a:spcPct val="20000"/>
            </a:spcAft>
            <a:buChar char="•"/>
          </a:pPr>
          <a:r>
            <a:rPr lang="de-DE" sz="2300" kern="1200"/>
            <a:t>Qualitätssicherung</a:t>
          </a:r>
          <a:endParaRPr lang="en-US" sz="2300" kern="1200"/>
        </a:p>
        <a:p>
          <a:pPr marL="457200" lvl="2" indent="-228600" algn="l" defTabSz="1022350">
            <a:lnSpc>
              <a:spcPct val="90000"/>
            </a:lnSpc>
            <a:spcBef>
              <a:spcPct val="0"/>
            </a:spcBef>
            <a:spcAft>
              <a:spcPct val="20000"/>
            </a:spcAft>
            <a:buChar char="•"/>
          </a:pPr>
          <a:r>
            <a:rPr lang="de-DE" sz="2300" kern="1200"/>
            <a:t>Schnellere Release-Zyklen</a:t>
          </a:r>
          <a:endParaRPr lang="en-US" sz="2300" kern="1200"/>
        </a:p>
        <a:p>
          <a:pPr marL="457200" lvl="2" indent="-228600" algn="l" defTabSz="1022350">
            <a:lnSpc>
              <a:spcPct val="90000"/>
            </a:lnSpc>
            <a:spcBef>
              <a:spcPct val="0"/>
            </a:spcBef>
            <a:spcAft>
              <a:spcPct val="20000"/>
            </a:spcAft>
            <a:buChar char="•"/>
          </a:pPr>
          <a:r>
            <a:rPr lang="de-DE" sz="2300" kern="1200"/>
            <a:t>Automatisierung von Routineaufgaben</a:t>
          </a:r>
          <a:endParaRPr lang="en-US" sz="2300" kern="1200"/>
        </a:p>
      </dsp:txBody>
      <dsp:txXfrm>
        <a:off x="0" y="896182"/>
        <a:ext cx="6883352" cy="44712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1D8CA8-CED0-4A44-9EE2-C2D0BAC510DE}">
      <dsp:nvSpPr>
        <dsp:cNvPr id="0" name=""/>
        <dsp:cNvSpPr/>
      </dsp:nvSpPr>
      <dsp:spPr>
        <a:xfrm>
          <a:off x="0" y="0"/>
          <a:ext cx="8614290" cy="73437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de-DE" sz="1800" b="1" kern="1200" dirty="0"/>
            <a:t>Source Stage: </a:t>
          </a:r>
          <a:r>
            <a:rPr lang="de-DE" sz="1800" b="0" kern="1200" dirty="0"/>
            <a:t>Beginn der Pipeline, meist durch einen Push oder einen </a:t>
          </a:r>
          <a:r>
            <a:rPr lang="de-DE" sz="1800" b="0" kern="1200" dirty="0" err="1"/>
            <a:t>Merge</a:t>
          </a:r>
          <a:endParaRPr lang="en-US" sz="1800" b="0" kern="1200" dirty="0"/>
        </a:p>
      </dsp:txBody>
      <dsp:txXfrm>
        <a:off x="21509" y="21509"/>
        <a:ext cx="7735917" cy="691359"/>
      </dsp:txXfrm>
    </dsp:sp>
    <dsp:sp modelId="{5B3F14D8-C753-434E-B0AF-CC8F535BD457}">
      <dsp:nvSpPr>
        <dsp:cNvPr id="0" name=""/>
        <dsp:cNvSpPr/>
      </dsp:nvSpPr>
      <dsp:spPr>
        <a:xfrm>
          <a:off x="643274" y="836374"/>
          <a:ext cx="8614290" cy="73437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de-DE" sz="1800" b="1" kern="1200" dirty="0" err="1"/>
            <a:t>Build</a:t>
          </a:r>
          <a:r>
            <a:rPr lang="de-DE" sz="1800" b="1" kern="1200" dirty="0"/>
            <a:t> Stage: </a:t>
          </a:r>
          <a:r>
            <a:rPr lang="de-DE" sz="1800" b="0" kern="1200" dirty="0"/>
            <a:t>Code mit den </a:t>
          </a:r>
          <a:r>
            <a:rPr lang="de-DE" sz="1800" b="0" kern="1200" dirty="0" err="1"/>
            <a:t>änderungen</a:t>
          </a:r>
          <a:r>
            <a:rPr lang="de-DE" sz="1800" b="0" kern="1200" dirty="0"/>
            <a:t> wird kompiliert um ihn in ein ausführbares Format zu bringen</a:t>
          </a:r>
          <a:endParaRPr lang="en-US" sz="1800" b="0" kern="1200" dirty="0"/>
        </a:p>
      </dsp:txBody>
      <dsp:txXfrm>
        <a:off x="664783" y="857883"/>
        <a:ext cx="7450652" cy="691359"/>
      </dsp:txXfrm>
    </dsp:sp>
    <dsp:sp modelId="{3F2200D7-7A7E-49E2-9AF6-B7C1B6E1795F}">
      <dsp:nvSpPr>
        <dsp:cNvPr id="0" name=""/>
        <dsp:cNvSpPr/>
      </dsp:nvSpPr>
      <dsp:spPr>
        <a:xfrm>
          <a:off x="1286549" y="1672748"/>
          <a:ext cx="8614290" cy="73437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de-DE" sz="1800" b="1" kern="1200" dirty="0"/>
            <a:t>Test Stage: </a:t>
          </a:r>
          <a:r>
            <a:rPr lang="de-DE" sz="1800" b="0" kern="1200" dirty="0"/>
            <a:t>Code wird automatisiert getestet, mithilfe von </a:t>
          </a:r>
          <a:r>
            <a:rPr lang="de-DE" sz="1800" b="0" kern="1200" dirty="0" err="1"/>
            <a:t>z.B</a:t>
          </a:r>
          <a:r>
            <a:rPr lang="de-DE" sz="1800" b="0" kern="1200" dirty="0"/>
            <a:t> Unit-Tests oder Integrationstests</a:t>
          </a:r>
          <a:endParaRPr lang="en-US" sz="1800" b="0" kern="1200" dirty="0"/>
        </a:p>
      </dsp:txBody>
      <dsp:txXfrm>
        <a:off x="1308058" y="1694257"/>
        <a:ext cx="7450652" cy="691359"/>
      </dsp:txXfrm>
    </dsp:sp>
    <dsp:sp modelId="{D8FF1E9F-65CB-4DB9-9F1A-FE9736CA0379}">
      <dsp:nvSpPr>
        <dsp:cNvPr id="0" name=""/>
        <dsp:cNvSpPr/>
      </dsp:nvSpPr>
      <dsp:spPr>
        <a:xfrm>
          <a:off x="1929824" y="2509123"/>
          <a:ext cx="8614290" cy="73437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de-DE" sz="1800" b="1" kern="1200" dirty="0" err="1"/>
            <a:t>Deployment</a:t>
          </a:r>
          <a:r>
            <a:rPr lang="de-DE" sz="1800" b="1" kern="1200" dirty="0"/>
            <a:t> Stage: </a:t>
          </a:r>
          <a:r>
            <a:rPr lang="de-DE" sz="1800" b="0" kern="1200" dirty="0"/>
            <a:t>Code wird in der Test oder Produktionsumgebung bereitgestellt</a:t>
          </a:r>
          <a:endParaRPr lang="en-US" sz="1800" b="0" kern="1200" dirty="0"/>
        </a:p>
      </dsp:txBody>
      <dsp:txXfrm>
        <a:off x="1951333" y="2530632"/>
        <a:ext cx="7450652" cy="691359"/>
      </dsp:txXfrm>
    </dsp:sp>
    <dsp:sp modelId="{A368084D-1C49-45EC-A120-A044F10EF772}">
      <dsp:nvSpPr>
        <dsp:cNvPr id="0" name=""/>
        <dsp:cNvSpPr/>
      </dsp:nvSpPr>
      <dsp:spPr>
        <a:xfrm>
          <a:off x="2573099" y="3345497"/>
          <a:ext cx="8614290" cy="73437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de-DE" sz="1800" b="1" kern="1200" dirty="0"/>
            <a:t>Integration Stage: </a:t>
          </a:r>
          <a:r>
            <a:rPr lang="de-DE" sz="1800" b="0" kern="1200" dirty="0"/>
            <a:t>Code wird in die Hauptcodebasis integriert</a:t>
          </a:r>
          <a:endParaRPr lang="en-US" sz="1800" b="0" kern="1200" dirty="0"/>
        </a:p>
      </dsp:txBody>
      <dsp:txXfrm>
        <a:off x="2594608" y="3367006"/>
        <a:ext cx="7450651" cy="691359"/>
      </dsp:txXfrm>
    </dsp:sp>
    <dsp:sp modelId="{DE0A0503-427D-4033-917B-02CA27B882D8}">
      <dsp:nvSpPr>
        <dsp:cNvPr id="0" name=""/>
        <dsp:cNvSpPr/>
      </dsp:nvSpPr>
      <dsp:spPr>
        <a:xfrm>
          <a:off x="8136944" y="536503"/>
          <a:ext cx="477345" cy="477345"/>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244347" y="536503"/>
        <a:ext cx="262539" cy="359202"/>
      </dsp:txXfrm>
    </dsp:sp>
    <dsp:sp modelId="{61EBB2DD-EFFE-4453-8076-6EB990BD6508}">
      <dsp:nvSpPr>
        <dsp:cNvPr id="0" name=""/>
        <dsp:cNvSpPr/>
      </dsp:nvSpPr>
      <dsp:spPr>
        <a:xfrm>
          <a:off x="8780219" y="1372877"/>
          <a:ext cx="477345" cy="477345"/>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887622" y="1372877"/>
        <a:ext cx="262539" cy="359202"/>
      </dsp:txXfrm>
    </dsp:sp>
    <dsp:sp modelId="{F42B3245-AB40-439D-B5FE-1275ED358D93}">
      <dsp:nvSpPr>
        <dsp:cNvPr id="0" name=""/>
        <dsp:cNvSpPr/>
      </dsp:nvSpPr>
      <dsp:spPr>
        <a:xfrm>
          <a:off x="9423494" y="2197012"/>
          <a:ext cx="477345" cy="477345"/>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9530897" y="2197012"/>
        <a:ext cx="262539" cy="359202"/>
      </dsp:txXfrm>
    </dsp:sp>
    <dsp:sp modelId="{CDBE4249-8E6E-46CA-8239-8916B5AA9919}">
      <dsp:nvSpPr>
        <dsp:cNvPr id="0" name=""/>
        <dsp:cNvSpPr/>
      </dsp:nvSpPr>
      <dsp:spPr>
        <a:xfrm>
          <a:off x="10066769" y="3041546"/>
          <a:ext cx="477345" cy="477345"/>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10174172" y="3041546"/>
        <a:ext cx="262539" cy="35920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0D0C54-68E2-41B7-B6A4-D023D43AAF1C}">
      <dsp:nvSpPr>
        <dsp:cNvPr id="0" name=""/>
        <dsp:cNvSpPr/>
      </dsp:nvSpPr>
      <dsp:spPr>
        <a:xfrm>
          <a:off x="0" y="511567"/>
          <a:ext cx="6883352" cy="453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A7B299-D2FC-45C0-9B10-97D50E3BEA14}">
      <dsp:nvSpPr>
        <dsp:cNvPr id="0" name=""/>
        <dsp:cNvSpPr/>
      </dsp:nvSpPr>
      <dsp:spPr>
        <a:xfrm>
          <a:off x="344167" y="245887"/>
          <a:ext cx="4818346" cy="53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122" tIns="0" rIns="182122" bIns="0" numCol="1" spcCol="1270" anchor="ctr" anchorCtr="0">
          <a:noAutofit/>
        </a:bodyPr>
        <a:lstStyle/>
        <a:p>
          <a:pPr marL="0" lvl="0" indent="0" algn="l" defTabSz="800100">
            <a:lnSpc>
              <a:spcPct val="90000"/>
            </a:lnSpc>
            <a:spcBef>
              <a:spcPct val="0"/>
            </a:spcBef>
            <a:spcAft>
              <a:spcPct val="35000"/>
            </a:spcAft>
            <a:buNone/>
          </a:pPr>
          <a:r>
            <a:rPr lang="de-DE" sz="1800" kern="1200"/>
            <a:t>Der .git Ordner – Ein Blick unter die Haube:</a:t>
          </a:r>
          <a:endParaRPr lang="en-US" sz="1800" kern="1200"/>
        </a:p>
      </dsp:txBody>
      <dsp:txXfrm>
        <a:off x="370106" y="271826"/>
        <a:ext cx="4766468" cy="479482"/>
      </dsp:txXfrm>
    </dsp:sp>
    <dsp:sp modelId="{B623CF07-2DD0-4533-B66D-ECD934FF79B5}">
      <dsp:nvSpPr>
        <dsp:cNvPr id="0" name=""/>
        <dsp:cNvSpPr/>
      </dsp:nvSpPr>
      <dsp:spPr>
        <a:xfrm>
          <a:off x="0" y="1328047"/>
          <a:ext cx="6883352" cy="1644300"/>
        </a:xfrm>
        <a:prstGeom prst="rect">
          <a:avLst/>
        </a:prstGeom>
        <a:solidFill>
          <a:schemeClr val="lt1">
            <a:alpha val="90000"/>
            <a:hueOff val="0"/>
            <a:satOff val="0"/>
            <a:lumOff val="0"/>
            <a:alphaOff val="0"/>
          </a:schemeClr>
        </a:solidFill>
        <a:ln w="12700" cap="flat" cmpd="sng" algn="ctr">
          <a:solidFill>
            <a:schemeClr val="accent2">
              <a:hueOff val="744223"/>
              <a:satOff val="-464"/>
              <a:lumOff val="627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4225" tIns="374904" rIns="534225" bIns="128016" numCol="1" spcCol="1270" anchor="t" anchorCtr="0">
          <a:noAutofit/>
        </a:bodyPr>
        <a:lstStyle/>
        <a:p>
          <a:pPr marL="171450" lvl="1" indent="-171450" algn="l" defTabSz="800100">
            <a:lnSpc>
              <a:spcPct val="90000"/>
            </a:lnSpc>
            <a:spcBef>
              <a:spcPct val="0"/>
            </a:spcBef>
            <a:spcAft>
              <a:spcPct val="15000"/>
            </a:spcAft>
            <a:buChar char="•"/>
          </a:pPr>
          <a:r>
            <a:rPr lang="de-DE" sz="1800" b="0" i="0" kern="1200"/>
            <a:t>Versteckter Ordner im Wurzelverzeichnis eines jeden Git-Repositories.</a:t>
          </a:r>
          <a:endParaRPr lang="en-US" sz="1800" kern="1200"/>
        </a:p>
        <a:p>
          <a:pPr marL="171450" lvl="1" indent="-171450" algn="l" defTabSz="800100">
            <a:lnSpc>
              <a:spcPct val="90000"/>
            </a:lnSpc>
            <a:spcBef>
              <a:spcPct val="0"/>
            </a:spcBef>
            <a:spcAft>
              <a:spcPct val="15000"/>
            </a:spcAft>
            <a:buChar char="•"/>
          </a:pPr>
          <a:r>
            <a:rPr lang="de-DE" sz="1800" b="0" i="0" kern="1200"/>
            <a:t>Enthält alle notwendigen Metadaten und Objekte, die Git zur Versionskontrolle benötigt.</a:t>
          </a:r>
          <a:endParaRPr lang="en-US" sz="1800" kern="1200"/>
        </a:p>
      </dsp:txBody>
      <dsp:txXfrm>
        <a:off x="0" y="1328047"/>
        <a:ext cx="6883352" cy="1644300"/>
      </dsp:txXfrm>
    </dsp:sp>
    <dsp:sp modelId="{D3EACF14-B44A-4E59-BF83-80885AD7D469}">
      <dsp:nvSpPr>
        <dsp:cNvPr id="0" name=""/>
        <dsp:cNvSpPr/>
      </dsp:nvSpPr>
      <dsp:spPr>
        <a:xfrm>
          <a:off x="344167" y="1062367"/>
          <a:ext cx="4818346" cy="531360"/>
        </a:xfrm>
        <a:prstGeom prst="roundRect">
          <a:avLst/>
        </a:prstGeom>
        <a:solidFill>
          <a:schemeClr val="accent2">
            <a:hueOff val="744223"/>
            <a:satOff val="-464"/>
            <a:lumOff val="62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122" tIns="0" rIns="182122" bIns="0" numCol="1" spcCol="1270" anchor="ctr" anchorCtr="0">
          <a:noAutofit/>
        </a:bodyPr>
        <a:lstStyle/>
        <a:p>
          <a:pPr marL="0" lvl="0" indent="0" algn="l" defTabSz="800100">
            <a:lnSpc>
              <a:spcPct val="90000"/>
            </a:lnSpc>
            <a:spcBef>
              <a:spcPct val="0"/>
            </a:spcBef>
            <a:spcAft>
              <a:spcPct val="35000"/>
            </a:spcAft>
            <a:buNone/>
          </a:pPr>
          <a:r>
            <a:rPr lang="de-DE" sz="1800" b="1" i="0" kern="1200"/>
            <a:t>Grundlegendes</a:t>
          </a:r>
          <a:endParaRPr lang="en-US" sz="1800" kern="1200"/>
        </a:p>
      </dsp:txBody>
      <dsp:txXfrm>
        <a:off x="370106" y="1088306"/>
        <a:ext cx="4766468" cy="479482"/>
      </dsp:txXfrm>
    </dsp:sp>
    <dsp:sp modelId="{5FA5E725-64B9-4152-81B6-8AF8BC1BC82B}">
      <dsp:nvSpPr>
        <dsp:cNvPr id="0" name=""/>
        <dsp:cNvSpPr/>
      </dsp:nvSpPr>
      <dsp:spPr>
        <a:xfrm>
          <a:off x="0" y="3335227"/>
          <a:ext cx="6883352" cy="1927800"/>
        </a:xfrm>
        <a:prstGeom prst="rect">
          <a:avLst/>
        </a:prstGeom>
        <a:solidFill>
          <a:schemeClr val="lt1">
            <a:alpha val="90000"/>
            <a:hueOff val="0"/>
            <a:satOff val="0"/>
            <a:lumOff val="0"/>
            <a:alphaOff val="0"/>
          </a:schemeClr>
        </a:solidFill>
        <a:ln w="12700" cap="flat" cmpd="sng" algn="ctr">
          <a:solidFill>
            <a:schemeClr val="accent2">
              <a:hueOff val="1488446"/>
              <a:satOff val="-929"/>
              <a:lumOff val="1254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4225" tIns="374904" rIns="534225" bIns="128016" numCol="1" spcCol="1270" anchor="t" anchorCtr="0">
          <a:noAutofit/>
        </a:bodyPr>
        <a:lstStyle/>
        <a:p>
          <a:pPr marL="171450" lvl="1" indent="-171450" algn="l" defTabSz="800100">
            <a:lnSpc>
              <a:spcPct val="90000"/>
            </a:lnSpc>
            <a:spcBef>
              <a:spcPct val="0"/>
            </a:spcBef>
            <a:spcAft>
              <a:spcPct val="15000"/>
            </a:spcAft>
            <a:buChar char="•"/>
          </a:pPr>
          <a:r>
            <a:rPr lang="de-DE" sz="1800" kern="1200" dirty="0"/>
            <a:t>Da Git Dezentral ist enthält der Ordner sämtliche Informationen, um die Historie und Konfigurationen zu erhalten</a:t>
          </a:r>
          <a:endParaRPr lang="en-US" sz="1800" kern="1200" dirty="0"/>
        </a:p>
        <a:p>
          <a:pPr marL="171450" lvl="1" indent="-171450" algn="l" defTabSz="800100">
            <a:lnSpc>
              <a:spcPct val="90000"/>
            </a:lnSpc>
            <a:spcBef>
              <a:spcPct val="0"/>
            </a:spcBef>
            <a:spcAft>
              <a:spcPct val="15000"/>
            </a:spcAft>
            <a:buChar char="•"/>
          </a:pPr>
          <a:r>
            <a:rPr lang="de-DE" sz="1800" kern="1200"/>
            <a:t>Ohne den .git Ordner würde Git nicht wissen, was mit dem Repository gemacht wurde oder was es als nächstes tun soll</a:t>
          </a:r>
          <a:endParaRPr lang="en-US" sz="1800" kern="1200"/>
        </a:p>
      </dsp:txBody>
      <dsp:txXfrm>
        <a:off x="0" y="3335227"/>
        <a:ext cx="6883352" cy="1927800"/>
      </dsp:txXfrm>
    </dsp:sp>
    <dsp:sp modelId="{86F08326-0AFA-4AB0-9E5C-4D984BED2F3B}">
      <dsp:nvSpPr>
        <dsp:cNvPr id="0" name=""/>
        <dsp:cNvSpPr/>
      </dsp:nvSpPr>
      <dsp:spPr>
        <a:xfrm>
          <a:off x="344167" y="3069547"/>
          <a:ext cx="4818346" cy="531360"/>
        </a:xfrm>
        <a:prstGeom prst="roundRect">
          <a:avLst/>
        </a:prstGeom>
        <a:solidFill>
          <a:schemeClr val="accent2">
            <a:hueOff val="1488446"/>
            <a:satOff val="-929"/>
            <a:lumOff val="125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122" tIns="0" rIns="182122" bIns="0" numCol="1" spcCol="1270" anchor="ctr" anchorCtr="0">
          <a:noAutofit/>
        </a:bodyPr>
        <a:lstStyle/>
        <a:p>
          <a:pPr marL="0" lvl="0" indent="0" algn="l" defTabSz="800100">
            <a:lnSpc>
              <a:spcPct val="90000"/>
            </a:lnSpc>
            <a:spcBef>
              <a:spcPct val="0"/>
            </a:spcBef>
            <a:spcAft>
              <a:spcPct val="35000"/>
            </a:spcAft>
            <a:buNone/>
          </a:pPr>
          <a:r>
            <a:rPr lang="de-DE" sz="1800" kern="1200"/>
            <a:t>Wofür wird der .git Ordner Benötigt?</a:t>
          </a:r>
          <a:endParaRPr lang="en-US" sz="1800" kern="1200"/>
        </a:p>
      </dsp:txBody>
      <dsp:txXfrm>
        <a:off x="370106" y="3095486"/>
        <a:ext cx="4766468" cy="47948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2838CB-A285-473E-94AB-345412794030}">
      <dsp:nvSpPr>
        <dsp:cNvPr id="0" name=""/>
        <dsp:cNvSpPr/>
      </dsp:nvSpPr>
      <dsp:spPr>
        <a:xfrm>
          <a:off x="97636" y="701751"/>
          <a:ext cx="991552" cy="99155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A0DF8B-AF12-4A49-BCCF-076A7704D3B7}">
      <dsp:nvSpPr>
        <dsp:cNvPr id="0" name=""/>
        <dsp:cNvSpPr/>
      </dsp:nvSpPr>
      <dsp:spPr>
        <a:xfrm>
          <a:off x="305862" y="909977"/>
          <a:ext cx="575100" cy="5751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FB1202-F7A7-428E-BA50-49FA57073E59}">
      <dsp:nvSpPr>
        <dsp:cNvPr id="0" name=""/>
        <dsp:cNvSpPr/>
      </dsp:nvSpPr>
      <dsp:spPr>
        <a:xfrm>
          <a:off x="1301664" y="701751"/>
          <a:ext cx="2337231" cy="99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de-DE" sz="1500" kern="1200"/>
            <a:t>Kollaborativer Ansatz</a:t>
          </a:r>
          <a:endParaRPr lang="en-US" sz="1500" kern="1200"/>
        </a:p>
      </dsp:txBody>
      <dsp:txXfrm>
        <a:off x="1301664" y="701751"/>
        <a:ext cx="2337231" cy="991552"/>
      </dsp:txXfrm>
    </dsp:sp>
    <dsp:sp modelId="{D43F55DA-621C-4E58-BEAF-A0D43E116538}">
      <dsp:nvSpPr>
        <dsp:cNvPr id="0" name=""/>
        <dsp:cNvSpPr/>
      </dsp:nvSpPr>
      <dsp:spPr>
        <a:xfrm>
          <a:off x="4046140" y="701751"/>
          <a:ext cx="991552" cy="99155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88D927-076F-41EB-AE4E-1F57872F0CEF}">
      <dsp:nvSpPr>
        <dsp:cNvPr id="0" name=""/>
        <dsp:cNvSpPr/>
      </dsp:nvSpPr>
      <dsp:spPr>
        <a:xfrm>
          <a:off x="4254366" y="909977"/>
          <a:ext cx="575100" cy="5751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4FDC6A-D256-486E-A190-579607374DC4}">
      <dsp:nvSpPr>
        <dsp:cNvPr id="0" name=""/>
        <dsp:cNvSpPr/>
      </dsp:nvSpPr>
      <dsp:spPr>
        <a:xfrm>
          <a:off x="5250169" y="701751"/>
          <a:ext cx="2337231" cy="99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de-DE" sz="1500" kern="1200"/>
            <a:t>Pipelines werden über mehrere Repositories / Projekte hinweg genutzt</a:t>
          </a:r>
          <a:endParaRPr lang="en-US" sz="1500" kern="1200" dirty="0"/>
        </a:p>
      </dsp:txBody>
      <dsp:txXfrm>
        <a:off x="5250169" y="701751"/>
        <a:ext cx="2337231" cy="991552"/>
      </dsp:txXfrm>
    </dsp:sp>
    <dsp:sp modelId="{BD278BA4-5A33-4B65-8584-2F528FD18A51}">
      <dsp:nvSpPr>
        <dsp:cNvPr id="0" name=""/>
        <dsp:cNvSpPr/>
      </dsp:nvSpPr>
      <dsp:spPr>
        <a:xfrm>
          <a:off x="97636" y="2386946"/>
          <a:ext cx="991552" cy="99155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847909-92E7-4004-BA75-6B17EB58C8A3}">
      <dsp:nvSpPr>
        <dsp:cNvPr id="0" name=""/>
        <dsp:cNvSpPr/>
      </dsp:nvSpPr>
      <dsp:spPr>
        <a:xfrm>
          <a:off x="305862" y="2595172"/>
          <a:ext cx="575100" cy="5751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577A17-354D-4ED2-80C2-6D9911F51A89}">
      <dsp:nvSpPr>
        <dsp:cNvPr id="0" name=""/>
        <dsp:cNvSpPr/>
      </dsp:nvSpPr>
      <dsp:spPr>
        <a:xfrm>
          <a:off x="1301664" y="2386946"/>
          <a:ext cx="2337231" cy="99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de-DE" sz="1500" kern="1200"/>
            <a:t>Optimieren und standardisieren den Softwareentwicklungsprozess</a:t>
          </a:r>
          <a:endParaRPr lang="en-US" sz="1500" kern="1200"/>
        </a:p>
      </dsp:txBody>
      <dsp:txXfrm>
        <a:off x="1301664" y="2386946"/>
        <a:ext cx="2337231" cy="991552"/>
      </dsp:txXfrm>
    </dsp:sp>
    <dsp:sp modelId="{B3DB0AAA-9B46-443F-93AF-407F339ED740}">
      <dsp:nvSpPr>
        <dsp:cNvPr id="0" name=""/>
        <dsp:cNvSpPr/>
      </dsp:nvSpPr>
      <dsp:spPr>
        <a:xfrm>
          <a:off x="4046140" y="2386946"/>
          <a:ext cx="991552" cy="99155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5A236B-C4BE-492A-900D-F268DA4E62C4}">
      <dsp:nvSpPr>
        <dsp:cNvPr id="0" name=""/>
        <dsp:cNvSpPr/>
      </dsp:nvSpPr>
      <dsp:spPr>
        <a:xfrm>
          <a:off x="4254366" y="2595172"/>
          <a:ext cx="575100" cy="5751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4330B2-4FC4-485E-BB3C-C00E7470E147}">
      <dsp:nvSpPr>
        <dsp:cNvPr id="0" name=""/>
        <dsp:cNvSpPr/>
      </dsp:nvSpPr>
      <dsp:spPr>
        <a:xfrm>
          <a:off x="5250169" y="2386946"/>
          <a:ext cx="2337231" cy="99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de-DE" sz="1500" kern="1200"/>
            <a:t>Gewähleistet Konsistenz und Effizienz während dem Entwicklungszyklus</a:t>
          </a:r>
          <a:endParaRPr lang="en-US" sz="1500" kern="1200"/>
        </a:p>
      </dsp:txBody>
      <dsp:txXfrm>
        <a:off x="5250169" y="2386946"/>
        <a:ext cx="2337231" cy="99155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275FB5-ECE9-42E2-9F93-C1E1A6C5A245}">
      <dsp:nvSpPr>
        <dsp:cNvPr id="0" name=""/>
        <dsp:cNvSpPr/>
      </dsp:nvSpPr>
      <dsp:spPr>
        <a:xfrm>
          <a:off x="0" y="577"/>
          <a:ext cx="10108711" cy="13508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419AC6-C24F-48C4-AB01-FDE11325F244}">
      <dsp:nvSpPr>
        <dsp:cNvPr id="0" name=""/>
        <dsp:cNvSpPr/>
      </dsp:nvSpPr>
      <dsp:spPr>
        <a:xfrm>
          <a:off x="408634" y="304520"/>
          <a:ext cx="742971" cy="7429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996205-A835-4CA2-A40B-FCAC4B3BFF0C}">
      <dsp:nvSpPr>
        <dsp:cNvPr id="0" name=""/>
        <dsp:cNvSpPr/>
      </dsp:nvSpPr>
      <dsp:spPr>
        <a:xfrm>
          <a:off x="1560241" y="577"/>
          <a:ext cx="8548469" cy="1350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966" tIns="142966" rIns="142966" bIns="142966" numCol="1" spcCol="1270" anchor="ctr" anchorCtr="0">
          <a:noAutofit/>
        </a:bodyPr>
        <a:lstStyle/>
        <a:p>
          <a:pPr marL="0" lvl="0" indent="0" algn="l" defTabSz="1111250">
            <a:lnSpc>
              <a:spcPct val="100000"/>
            </a:lnSpc>
            <a:spcBef>
              <a:spcPct val="0"/>
            </a:spcBef>
            <a:spcAft>
              <a:spcPct val="35000"/>
            </a:spcAft>
            <a:buNone/>
          </a:pPr>
          <a:r>
            <a:rPr lang="de-DE" sz="2500" b="0" i="0" kern="1200" dirty="0">
              <a:solidFill>
                <a:schemeClr val="bg1"/>
              </a:solidFill>
            </a:rPr>
            <a:t>Was ist DevOps?</a:t>
          </a:r>
          <a:endParaRPr lang="en-US" sz="2500" kern="1200" dirty="0">
            <a:solidFill>
              <a:schemeClr val="bg1"/>
            </a:solidFill>
          </a:endParaRPr>
        </a:p>
      </dsp:txBody>
      <dsp:txXfrm>
        <a:off x="1560241" y="577"/>
        <a:ext cx="8548469" cy="1350858"/>
      </dsp:txXfrm>
    </dsp:sp>
    <dsp:sp modelId="{6D28AB6C-1078-4688-BD38-F733B4CC267D}">
      <dsp:nvSpPr>
        <dsp:cNvPr id="0" name=""/>
        <dsp:cNvSpPr/>
      </dsp:nvSpPr>
      <dsp:spPr>
        <a:xfrm>
          <a:off x="0" y="1689149"/>
          <a:ext cx="10108711" cy="13508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D9AB8B-5327-4151-8340-362DB18F920E}">
      <dsp:nvSpPr>
        <dsp:cNvPr id="0" name=""/>
        <dsp:cNvSpPr/>
      </dsp:nvSpPr>
      <dsp:spPr>
        <a:xfrm>
          <a:off x="408634" y="1993093"/>
          <a:ext cx="742971" cy="7429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5ED533-8064-49D9-A99C-FB18F3A97A44}">
      <dsp:nvSpPr>
        <dsp:cNvPr id="0" name=""/>
        <dsp:cNvSpPr/>
      </dsp:nvSpPr>
      <dsp:spPr>
        <a:xfrm>
          <a:off x="1560241" y="1689149"/>
          <a:ext cx="8548469" cy="1350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966" tIns="142966" rIns="142966" bIns="142966" numCol="1" spcCol="1270" anchor="ctr" anchorCtr="0">
          <a:noAutofit/>
        </a:bodyPr>
        <a:lstStyle/>
        <a:p>
          <a:pPr marL="0" lvl="0" indent="0" algn="l" defTabSz="1111250">
            <a:lnSpc>
              <a:spcPct val="100000"/>
            </a:lnSpc>
            <a:spcBef>
              <a:spcPct val="0"/>
            </a:spcBef>
            <a:spcAft>
              <a:spcPct val="35000"/>
            </a:spcAft>
            <a:buNone/>
          </a:pPr>
          <a:r>
            <a:rPr lang="de-DE" sz="2500" kern="1200" dirty="0">
              <a:solidFill>
                <a:schemeClr val="bg1"/>
              </a:solidFill>
            </a:rPr>
            <a:t>Wie funktioniert DevOps</a:t>
          </a:r>
          <a:endParaRPr lang="en-US" sz="2500" kern="1200" dirty="0">
            <a:solidFill>
              <a:schemeClr val="bg1"/>
            </a:solidFill>
          </a:endParaRPr>
        </a:p>
      </dsp:txBody>
      <dsp:txXfrm>
        <a:off x="1560241" y="1689149"/>
        <a:ext cx="8548469" cy="1350858"/>
      </dsp:txXfrm>
    </dsp:sp>
    <dsp:sp modelId="{CF23BAF3-70C2-4A03-BE21-19A044429A64}">
      <dsp:nvSpPr>
        <dsp:cNvPr id="0" name=""/>
        <dsp:cNvSpPr/>
      </dsp:nvSpPr>
      <dsp:spPr>
        <a:xfrm>
          <a:off x="0" y="3377722"/>
          <a:ext cx="10108711" cy="13508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60F17D-DB8F-4B78-9ADD-81157155B5A5}">
      <dsp:nvSpPr>
        <dsp:cNvPr id="0" name=""/>
        <dsp:cNvSpPr/>
      </dsp:nvSpPr>
      <dsp:spPr>
        <a:xfrm>
          <a:off x="408634" y="3681665"/>
          <a:ext cx="742971" cy="7429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2CEE3C-3A92-4EE2-B68D-8BD4B478F2A6}">
      <dsp:nvSpPr>
        <dsp:cNvPr id="0" name=""/>
        <dsp:cNvSpPr/>
      </dsp:nvSpPr>
      <dsp:spPr>
        <a:xfrm>
          <a:off x="1560241" y="3377722"/>
          <a:ext cx="8548469" cy="1350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966" tIns="142966" rIns="142966" bIns="142966" numCol="1" spcCol="1270" anchor="ctr" anchorCtr="0">
          <a:noAutofit/>
        </a:bodyPr>
        <a:lstStyle/>
        <a:p>
          <a:pPr marL="0" lvl="0" indent="0" algn="l" defTabSz="1111250">
            <a:lnSpc>
              <a:spcPct val="100000"/>
            </a:lnSpc>
            <a:spcBef>
              <a:spcPct val="0"/>
            </a:spcBef>
            <a:spcAft>
              <a:spcPct val="35000"/>
            </a:spcAft>
            <a:buNone/>
          </a:pPr>
          <a:r>
            <a:rPr lang="en-US" sz="2500" kern="1200" dirty="0">
              <a:solidFill>
                <a:schemeClr val="bg1"/>
              </a:solidFill>
            </a:rPr>
            <a:t>DevOps </a:t>
          </a:r>
          <a:r>
            <a:rPr lang="en-US" sz="2500" kern="1200" dirty="0" err="1">
              <a:solidFill>
                <a:schemeClr val="bg1"/>
              </a:solidFill>
            </a:rPr>
            <a:t>Lebenszyklus</a:t>
          </a:r>
          <a:endParaRPr lang="en-US" sz="2500" kern="1200" dirty="0">
            <a:solidFill>
              <a:schemeClr val="bg1"/>
            </a:solidFill>
          </a:endParaRPr>
        </a:p>
      </dsp:txBody>
      <dsp:txXfrm>
        <a:off x="1560241" y="3377722"/>
        <a:ext cx="8548469" cy="135085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9D527-8185-486E-83C6-85CE0D87B4C9}">
      <dsp:nvSpPr>
        <dsp:cNvPr id="0" name=""/>
        <dsp:cNvSpPr/>
      </dsp:nvSpPr>
      <dsp:spPr>
        <a:xfrm>
          <a:off x="97636" y="701751"/>
          <a:ext cx="991552" cy="99155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7DA495-AFB8-4E84-95CE-CE393705B25B}">
      <dsp:nvSpPr>
        <dsp:cNvPr id="0" name=""/>
        <dsp:cNvSpPr/>
      </dsp:nvSpPr>
      <dsp:spPr>
        <a:xfrm>
          <a:off x="305862" y="909977"/>
          <a:ext cx="575100" cy="5751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A4A600-4588-41ED-BE4F-7A1307C277D2}">
      <dsp:nvSpPr>
        <dsp:cNvPr id="0" name=""/>
        <dsp:cNvSpPr/>
      </dsp:nvSpPr>
      <dsp:spPr>
        <a:xfrm>
          <a:off x="1301664" y="701751"/>
          <a:ext cx="2337231" cy="99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de-DE" sz="1400" kern="1200"/>
            <a:t>Development and Operations (DevOps)</a:t>
          </a:r>
          <a:endParaRPr lang="en-US" sz="1400" kern="1200"/>
        </a:p>
      </dsp:txBody>
      <dsp:txXfrm>
        <a:off x="1301664" y="701751"/>
        <a:ext cx="2337231" cy="991552"/>
      </dsp:txXfrm>
    </dsp:sp>
    <dsp:sp modelId="{B82C8EF9-0D33-4885-AEB1-4E43C195A924}">
      <dsp:nvSpPr>
        <dsp:cNvPr id="0" name=""/>
        <dsp:cNvSpPr/>
      </dsp:nvSpPr>
      <dsp:spPr>
        <a:xfrm>
          <a:off x="4046140" y="701751"/>
          <a:ext cx="991552" cy="99155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A6ACF5-12A1-455D-A686-F9E08EB1E248}">
      <dsp:nvSpPr>
        <dsp:cNvPr id="0" name=""/>
        <dsp:cNvSpPr/>
      </dsp:nvSpPr>
      <dsp:spPr>
        <a:xfrm>
          <a:off x="4254366" y="909977"/>
          <a:ext cx="575100" cy="5751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3A8B86-405F-4C95-BB26-FC624B50A6F3}">
      <dsp:nvSpPr>
        <dsp:cNvPr id="0" name=""/>
        <dsp:cNvSpPr/>
      </dsp:nvSpPr>
      <dsp:spPr>
        <a:xfrm>
          <a:off x="5250169" y="701751"/>
          <a:ext cx="2337231" cy="99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de-DE" sz="1400" kern="1200"/>
            <a:t>Devops-Bewegung begann 2007</a:t>
          </a:r>
          <a:endParaRPr lang="en-US" sz="1400" kern="1200"/>
        </a:p>
      </dsp:txBody>
      <dsp:txXfrm>
        <a:off x="5250169" y="701751"/>
        <a:ext cx="2337231" cy="991552"/>
      </dsp:txXfrm>
    </dsp:sp>
    <dsp:sp modelId="{176CCBBC-7A31-4AAA-862E-77C2435E4709}">
      <dsp:nvSpPr>
        <dsp:cNvPr id="0" name=""/>
        <dsp:cNvSpPr/>
      </dsp:nvSpPr>
      <dsp:spPr>
        <a:xfrm>
          <a:off x="97636" y="2386946"/>
          <a:ext cx="991552" cy="99155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E0FC2E-F8E3-4875-811C-2661D761F45A}">
      <dsp:nvSpPr>
        <dsp:cNvPr id="0" name=""/>
        <dsp:cNvSpPr/>
      </dsp:nvSpPr>
      <dsp:spPr>
        <a:xfrm>
          <a:off x="305862" y="2595172"/>
          <a:ext cx="575100" cy="5751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AD941B-212B-41FE-97F3-9D290885F12C}">
      <dsp:nvSpPr>
        <dsp:cNvPr id="0" name=""/>
        <dsp:cNvSpPr/>
      </dsp:nvSpPr>
      <dsp:spPr>
        <a:xfrm>
          <a:off x="1301664" y="2386946"/>
          <a:ext cx="2337231" cy="99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de-DE" sz="1400" kern="1200"/>
            <a:t>Eine Kultur, eine Praxis und eine Reihe von Werkzeugen</a:t>
          </a:r>
          <a:endParaRPr lang="en-US" sz="1400" kern="1200"/>
        </a:p>
      </dsp:txBody>
      <dsp:txXfrm>
        <a:off x="1301664" y="2386946"/>
        <a:ext cx="2337231" cy="991552"/>
      </dsp:txXfrm>
    </dsp:sp>
    <dsp:sp modelId="{CC14DDA8-BACC-47E7-A8D1-0F010EAD1256}">
      <dsp:nvSpPr>
        <dsp:cNvPr id="0" name=""/>
        <dsp:cNvSpPr/>
      </dsp:nvSpPr>
      <dsp:spPr>
        <a:xfrm>
          <a:off x="4046140" y="2386946"/>
          <a:ext cx="991552" cy="99155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B31EDC-CE2D-4CFA-9131-7FFEE50A4180}">
      <dsp:nvSpPr>
        <dsp:cNvPr id="0" name=""/>
        <dsp:cNvSpPr/>
      </dsp:nvSpPr>
      <dsp:spPr>
        <a:xfrm>
          <a:off x="4254366" y="2595172"/>
          <a:ext cx="575100" cy="5751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2F1A54-9545-4A64-AD06-44FEC5D677BB}">
      <dsp:nvSpPr>
        <dsp:cNvPr id="0" name=""/>
        <dsp:cNvSpPr/>
      </dsp:nvSpPr>
      <dsp:spPr>
        <a:xfrm>
          <a:off x="5250169" y="2386946"/>
          <a:ext cx="2337231" cy="99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de-DE" sz="1400" kern="1200"/>
            <a:t>Ziel: Zusammenarbeit zwischen Entwicklung(Dev) und IT-Betrieb (Ops) zu verbessern</a:t>
          </a:r>
          <a:endParaRPr lang="en-US" sz="1400" kern="1200"/>
        </a:p>
      </dsp:txBody>
      <dsp:txXfrm>
        <a:off x="5250169" y="2386946"/>
        <a:ext cx="2337231" cy="99155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7D32B4-6C59-4314-93CA-6406925B4036}">
      <dsp:nvSpPr>
        <dsp:cNvPr id="0" name=""/>
        <dsp:cNvSpPr/>
      </dsp:nvSpPr>
      <dsp:spPr>
        <a:xfrm>
          <a:off x="331806" y="1010684"/>
          <a:ext cx="1035808" cy="103580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A1ADC2-5571-4190-AFBE-0B8B13C242CF}">
      <dsp:nvSpPr>
        <dsp:cNvPr id="0" name=""/>
        <dsp:cNvSpPr/>
      </dsp:nvSpPr>
      <dsp:spPr>
        <a:xfrm>
          <a:off x="552552" y="1231430"/>
          <a:ext cx="594316" cy="5943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A94803-5449-41CC-B846-90BF9D5815E7}">
      <dsp:nvSpPr>
        <dsp:cNvPr id="0" name=""/>
        <dsp:cNvSpPr/>
      </dsp:nvSpPr>
      <dsp:spPr>
        <a:xfrm>
          <a:off x="687" y="2369121"/>
          <a:ext cx="1698046" cy="700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de-DE" sz="1100" kern="1200"/>
            <a:t>DevOps-Team besteht aus Entwickler- und It-Operations-Teams</a:t>
          </a:r>
          <a:endParaRPr lang="en-US" sz="1100" kern="1200"/>
        </a:p>
      </dsp:txBody>
      <dsp:txXfrm>
        <a:off x="687" y="2369121"/>
        <a:ext cx="1698046" cy="700444"/>
      </dsp:txXfrm>
    </dsp:sp>
    <dsp:sp modelId="{51C3B30F-8233-40F2-A858-BE5B241D7D50}">
      <dsp:nvSpPr>
        <dsp:cNvPr id="0" name=""/>
        <dsp:cNvSpPr/>
      </dsp:nvSpPr>
      <dsp:spPr>
        <a:xfrm>
          <a:off x="2327011" y="1010684"/>
          <a:ext cx="1035808" cy="103580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FF6222-94FD-42DD-BCAB-82ACBB0F7781}">
      <dsp:nvSpPr>
        <dsp:cNvPr id="0" name=""/>
        <dsp:cNvSpPr/>
      </dsp:nvSpPr>
      <dsp:spPr>
        <a:xfrm>
          <a:off x="2547757" y="1231430"/>
          <a:ext cx="594316" cy="5943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A80593-8DC9-46C0-B073-A71CF021C3B8}">
      <dsp:nvSpPr>
        <dsp:cNvPr id="0" name=""/>
        <dsp:cNvSpPr/>
      </dsp:nvSpPr>
      <dsp:spPr>
        <a:xfrm>
          <a:off x="1995892" y="2369121"/>
          <a:ext cx="1698046" cy="700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de-DE" sz="1100" kern="1200"/>
            <a:t>Zusammenarbeit während des gesamten Produktlebenszyklus</a:t>
          </a:r>
          <a:endParaRPr lang="en-US" sz="1100" kern="1200"/>
        </a:p>
      </dsp:txBody>
      <dsp:txXfrm>
        <a:off x="1995892" y="2369121"/>
        <a:ext cx="1698046" cy="700444"/>
      </dsp:txXfrm>
    </dsp:sp>
    <dsp:sp modelId="{3CBC2ED9-C259-43F3-871F-9B44C0D7266A}">
      <dsp:nvSpPr>
        <dsp:cNvPr id="0" name=""/>
        <dsp:cNvSpPr/>
      </dsp:nvSpPr>
      <dsp:spPr>
        <a:xfrm>
          <a:off x="4322216" y="1010684"/>
          <a:ext cx="1035808" cy="103580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265DC4-EF73-460B-ABC2-BB3CA1FE43BC}">
      <dsp:nvSpPr>
        <dsp:cNvPr id="0" name=""/>
        <dsp:cNvSpPr/>
      </dsp:nvSpPr>
      <dsp:spPr>
        <a:xfrm>
          <a:off x="4542962" y="1231430"/>
          <a:ext cx="594316" cy="5943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2F9F23-0415-4152-8BF4-8BBC17734CC0}">
      <dsp:nvSpPr>
        <dsp:cNvPr id="0" name=""/>
        <dsp:cNvSpPr/>
      </dsp:nvSpPr>
      <dsp:spPr>
        <a:xfrm>
          <a:off x="3991097" y="2369121"/>
          <a:ext cx="1698046" cy="700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de-DE" sz="1100" kern="1200" dirty="0"/>
            <a:t>Steigerung von Geschwindigkeit und Qualität des Software-</a:t>
          </a:r>
          <a:r>
            <a:rPr lang="de-DE" sz="1100" kern="1200" dirty="0" err="1"/>
            <a:t>Deployments</a:t>
          </a:r>
          <a:endParaRPr lang="en-US" sz="1100" kern="1200" dirty="0"/>
        </a:p>
      </dsp:txBody>
      <dsp:txXfrm>
        <a:off x="3991097" y="2369121"/>
        <a:ext cx="1698046" cy="700444"/>
      </dsp:txXfrm>
    </dsp:sp>
    <dsp:sp modelId="{7716B1DF-3EAE-4D76-AAB3-F7735C8904DB}">
      <dsp:nvSpPr>
        <dsp:cNvPr id="0" name=""/>
        <dsp:cNvSpPr/>
      </dsp:nvSpPr>
      <dsp:spPr>
        <a:xfrm>
          <a:off x="6317421" y="1010684"/>
          <a:ext cx="1035808" cy="103580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1D5FC8-9662-41CC-8AD7-1C37EC52838C}">
      <dsp:nvSpPr>
        <dsp:cNvPr id="0" name=""/>
        <dsp:cNvSpPr/>
      </dsp:nvSpPr>
      <dsp:spPr>
        <a:xfrm>
          <a:off x="6538167" y="1231430"/>
          <a:ext cx="594316" cy="5943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E4FCE7-9CFD-4FC2-87C4-0C87DD42E220}">
      <dsp:nvSpPr>
        <dsp:cNvPr id="0" name=""/>
        <dsp:cNvSpPr/>
      </dsp:nvSpPr>
      <dsp:spPr>
        <a:xfrm>
          <a:off x="5986302" y="2369121"/>
          <a:ext cx="1698046" cy="700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de-DE" sz="1100" kern="1200"/>
            <a:t>Nutzung von Tools zur Automatisierung und höherer Zuverlässigkeit</a:t>
          </a:r>
          <a:endParaRPr lang="en-US" sz="1100" kern="1200"/>
        </a:p>
      </dsp:txBody>
      <dsp:txXfrm>
        <a:off x="5986302" y="2369121"/>
        <a:ext cx="1698046" cy="70044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275FB5-ECE9-42E2-9F93-C1E1A6C5A245}">
      <dsp:nvSpPr>
        <dsp:cNvPr id="0" name=""/>
        <dsp:cNvSpPr/>
      </dsp:nvSpPr>
      <dsp:spPr>
        <a:xfrm>
          <a:off x="0" y="577"/>
          <a:ext cx="10108711" cy="13508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419AC6-C24F-48C4-AB01-FDE11325F244}">
      <dsp:nvSpPr>
        <dsp:cNvPr id="0" name=""/>
        <dsp:cNvSpPr/>
      </dsp:nvSpPr>
      <dsp:spPr>
        <a:xfrm>
          <a:off x="408634" y="304520"/>
          <a:ext cx="742971" cy="7429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996205-A835-4CA2-A40B-FCAC4B3BFF0C}">
      <dsp:nvSpPr>
        <dsp:cNvPr id="0" name=""/>
        <dsp:cNvSpPr/>
      </dsp:nvSpPr>
      <dsp:spPr>
        <a:xfrm>
          <a:off x="1560241" y="577"/>
          <a:ext cx="8548469" cy="1350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966" tIns="142966" rIns="142966" bIns="142966" numCol="1" spcCol="1270" anchor="ctr" anchorCtr="0">
          <a:noAutofit/>
        </a:bodyPr>
        <a:lstStyle/>
        <a:p>
          <a:pPr marL="0" lvl="0" indent="0" algn="l" defTabSz="1111250">
            <a:lnSpc>
              <a:spcPct val="100000"/>
            </a:lnSpc>
            <a:spcBef>
              <a:spcPct val="0"/>
            </a:spcBef>
            <a:spcAft>
              <a:spcPct val="35000"/>
            </a:spcAft>
            <a:buNone/>
          </a:pPr>
          <a:r>
            <a:rPr lang="de-DE" sz="2500" b="0" i="0" kern="1200" dirty="0">
              <a:solidFill>
                <a:schemeClr val="bg1"/>
              </a:solidFill>
            </a:rPr>
            <a:t>MLOps – Definition und Abgrenzung zu DevOps</a:t>
          </a:r>
          <a:endParaRPr lang="en-US" sz="2500" kern="1200" dirty="0">
            <a:solidFill>
              <a:schemeClr val="bg1"/>
            </a:solidFill>
          </a:endParaRPr>
        </a:p>
      </dsp:txBody>
      <dsp:txXfrm>
        <a:off x="1560241" y="577"/>
        <a:ext cx="8548469" cy="1350858"/>
      </dsp:txXfrm>
    </dsp:sp>
    <dsp:sp modelId="{6D28AB6C-1078-4688-BD38-F733B4CC267D}">
      <dsp:nvSpPr>
        <dsp:cNvPr id="0" name=""/>
        <dsp:cNvSpPr/>
      </dsp:nvSpPr>
      <dsp:spPr>
        <a:xfrm>
          <a:off x="0" y="1689149"/>
          <a:ext cx="10108711" cy="13508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D9AB8B-5327-4151-8340-362DB18F920E}">
      <dsp:nvSpPr>
        <dsp:cNvPr id="0" name=""/>
        <dsp:cNvSpPr/>
      </dsp:nvSpPr>
      <dsp:spPr>
        <a:xfrm>
          <a:off x="408634" y="1993093"/>
          <a:ext cx="742971" cy="7429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5ED533-8064-49D9-A99C-FB18F3A97A44}">
      <dsp:nvSpPr>
        <dsp:cNvPr id="0" name=""/>
        <dsp:cNvSpPr/>
      </dsp:nvSpPr>
      <dsp:spPr>
        <a:xfrm>
          <a:off x="1560241" y="1689149"/>
          <a:ext cx="8548469" cy="1350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966" tIns="142966" rIns="142966" bIns="142966" numCol="1" spcCol="1270" anchor="ctr" anchorCtr="0">
          <a:noAutofit/>
        </a:bodyPr>
        <a:lstStyle/>
        <a:p>
          <a:pPr marL="0" lvl="0" indent="0" algn="l" defTabSz="1111250">
            <a:lnSpc>
              <a:spcPct val="100000"/>
            </a:lnSpc>
            <a:spcBef>
              <a:spcPct val="0"/>
            </a:spcBef>
            <a:spcAft>
              <a:spcPct val="35000"/>
            </a:spcAft>
            <a:buNone/>
          </a:pPr>
          <a:r>
            <a:rPr lang="de-DE" sz="2500" kern="1200" dirty="0">
              <a:solidFill>
                <a:schemeClr val="bg1"/>
              </a:solidFill>
            </a:rPr>
            <a:t>Der MLOps Lebenszyklus</a:t>
          </a:r>
          <a:endParaRPr lang="en-US" sz="2500" kern="1200" dirty="0">
            <a:solidFill>
              <a:schemeClr val="bg1"/>
            </a:solidFill>
          </a:endParaRPr>
        </a:p>
      </dsp:txBody>
      <dsp:txXfrm>
        <a:off x="1560241" y="1689149"/>
        <a:ext cx="8548469" cy="1350858"/>
      </dsp:txXfrm>
    </dsp:sp>
    <dsp:sp modelId="{CF23BAF3-70C2-4A03-BE21-19A044429A64}">
      <dsp:nvSpPr>
        <dsp:cNvPr id="0" name=""/>
        <dsp:cNvSpPr/>
      </dsp:nvSpPr>
      <dsp:spPr>
        <a:xfrm>
          <a:off x="0" y="3377722"/>
          <a:ext cx="10108711" cy="13508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60F17D-DB8F-4B78-9ADD-81157155B5A5}">
      <dsp:nvSpPr>
        <dsp:cNvPr id="0" name=""/>
        <dsp:cNvSpPr/>
      </dsp:nvSpPr>
      <dsp:spPr>
        <a:xfrm>
          <a:off x="408634" y="3681665"/>
          <a:ext cx="742971" cy="7429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2CEE3C-3A92-4EE2-B68D-8BD4B478F2A6}">
      <dsp:nvSpPr>
        <dsp:cNvPr id="0" name=""/>
        <dsp:cNvSpPr/>
      </dsp:nvSpPr>
      <dsp:spPr>
        <a:xfrm>
          <a:off x="1560241" y="3377722"/>
          <a:ext cx="8548469" cy="1350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966" tIns="142966" rIns="142966" bIns="142966" numCol="1" spcCol="1270" anchor="ctr" anchorCtr="0">
          <a:noAutofit/>
        </a:bodyPr>
        <a:lstStyle/>
        <a:p>
          <a:pPr marL="0" lvl="0" indent="0" algn="l" defTabSz="1111250">
            <a:lnSpc>
              <a:spcPct val="100000"/>
            </a:lnSpc>
            <a:spcBef>
              <a:spcPct val="0"/>
            </a:spcBef>
            <a:spcAft>
              <a:spcPct val="35000"/>
            </a:spcAft>
            <a:buNone/>
          </a:pPr>
          <a:r>
            <a:rPr lang="de-DE" sz="2500" kern="1200" dirty="0">
              <a:solidFill>
                <a:schemeClr val="bg1"/>
              </a:solidFill>
            </a:rPr>
            <a:t>Bedeutung von MLOps</a:t>
          </a:r>
          <a:endParaRPr lang="en-US" sz="2500" kern="1200" dirty="0">
            <a:solidFill>
              <a:schemeClr val="bg1"/>
            </a:solidFill>
          </a:endParaRPr>
        </a:p>
      </dsp:txBody>
      <dsp:txXfrm>
        <a:off x="1560241" y="3377722"/>
        <a:ext cx="8548469" cy="13508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16BEBB-767C-4FAC-BE5B-E972C23E0A5B}">
      <dsp:nvSpPr>
        <dsp:cNvPr id="0" name=""/>
        <dsp:cNvSpPr/>
      </dsp:nvSpPr>
      <dsp:spPr>
        <a:xfrm>
          <a:off x="3158" y="439838"/>
          <a:ext cx="3079997" cy="489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de-DE" sz="1700" b="1" kern="1200" dirty="0"/>
            <a:t>Frühe Herausforderungen</a:t>
          </a:r>
          <a:endParaRPr lang="en-US" sz="1700" kern="1200" dirty="0"/>
        </a:p>
      </dsp:txBody>
      <dsp:txXfrm>
        <a:off x="3158" y="439838"/>
        <a:ext cx="3079997" cy="489600"/>
      </dsp:txXfrm>
    </dsp:sp>
    <dsp:sp modelId="{E67E5392-F636-4131-8D4C-9CFBD172CC01}">
      <dsp:nvSpPr>
        <dsp:cNvPr id="0" name=""/>
        <dsp:cNvSpPr/>
      </dsp:nvSpPr>
      <dsp:spPr>
        <a:xfrm>
          <a:off x="3158" y="929438"/>
          <a:ext cx="3079997" cy="33598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de-DE" sz="1700" b="1" i="0" kern="1200" dirty="0"/>
            <a:t>Codeverlust:</a:t>
          </a:r>
          <a:r>
            <a:rPr lang="de-DE" sz="1700" b="0" i="0" kern="1200" dirty="0"/>
            <a:t> Wichtige Arbeit verschwindet aufgrund unzureichender Backups</a:t>
          </a:r>
          <a:endParaRPr lang="en-US" sz="1700" kern="1200" dirty="0"/>
        </a:p>
        <a:p>
          <a:pPr marL="171450" lvl="1" indent="-171450" algn="l" defTabSz="755650">
            <a:lnSpc>
              <a:spcPct val="90000"/>
            </a:lnSpc>
            <a:spcBef>
              <a:spcPct val="0"/>
            </a:spcBef>
            <a:spcAft>
              <a:spcPct val="15000"/>
            </a:spcAft>
            <a:buChar char="•"/>
          </a:pPr>
          <a:r>
            <a:rPr lang="de-DE" sz="1700" b="1" i="0" kern="1200"/>
            <a:t>Überschreibungschaos:</a:t>
          </a:r>
          <a:r>
            <a:rPr lang="de-DE" sz="1700" b="0" i="0" kern="1200"/>
            <a:t> Teammitglieder überschreiben gegenseitig ihre Änderungen</a:t>
          </a:r>
          <a:endParaRPr lang="en-US" sz="1700" kern="1200"/>
        </a:p>
        <a:p>
          <a:pPr marL="171450" lvl="1" indent="-171450" algn="l" defTabSz="755650">
            <a:lnSpc>
              <a:spcPct val="90000"/>
            </a:lnSpc>
            <a:spcBef>
              <a:spcPct val="0"/>
            </a:spcBef>
            <a:spcAft>
              <a:spcPct val="15000"/>
            </a:spcAft>
            <a:buChar char="•"/>
          </a:pPr>
          <a:r>
            <a:rPr lang="de-DE" sz="1700" b="1" kern="1200" dirty="0"/>
            <a:t>Fehlende Automatisierung: </a:t>
          </a:r>
          <a:r>
            <a:rPr lang="de-DE" sz="1700" kern="1200" dirty="0"/>
            <a:t>Sämtliche Prozesse werden manuell erledigt. Wie z.B. Testen und Deployen von Code. Dies gibt Raum für Fehler</a:t>
          </a:r>
          <a:endParaRPr lang="en-US" sz="1700" kern="1200" dirty="0"/>
        </a:p>
      </dsp:txBody>
      <dsp:txXfrm>
        <a:off x="3158" y="929438"/>
        <a:ext cx="3079997" cy="3359880"/>
      </dsp:txXfrm>
    </dsp:sp>
    <dsp:sp modelId="{55E75E24-816E-4656-B762-ACF775555BCD}">
      <dsp:nvSpPr>
        <dsp:cNvPr id="0" name=""/>
        <dsp:cNvSpPr/>
      </dsp:nvSpPr>
      <dsp:spPr>
        <a:xfrm>
          <a:off x="3514356" y="439838"/>
          <a:ext cx="3079997" cy="489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de-DE" sz="1700" b="1" kern="1200" dirty="0"/>
            <a:t>Die Konsequenzen</a:t>
          </a:r>
          <a:endParaRPr lang="en-US" sz="1700" kern="1200" dirty="0"/>
        </a:p>
      </dsp:txBody>
      <dsp:txXfrm>
        <a:off x="3514356" y="439838"/>
        <a:ext cx="3079997" cy="489600"/>
      </dsp:txXfrm>
    </dsp:sp>
    <dsp:sp modelId="{CAC33A3F-5FE2-448A-9AED-72643334EB12}">
      <dsp:nvSpPr>
        <dsp:cNvPr id="0" name=""/>
        <dsp:cNvSpPr/>
      </dsp:nvSpPr>
      <dsp:spPr>
        <a:xfrm>
          <a:off x="3514356" y="929438"/>
          <a:ext cx="3079997" cy="33598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de-DE" sz="1700" b="0" i="0" kern="1200"/>
            <a:t>Verzweiflung und Frust in den Entwicklerteams</a:t>
          </a:r>
          <a:endParaRPr lang="en-US" sz="1700" kern="1200"/>
        </a:p>
        <a:p>
          <a:pPr marL="171450" lvl="1" indent="-171450" algn="l" defTabSz="755650">
            <a:lnSpc>
              <a:spcPct val="90000"/>
            </a:lnSpc>
            <a:spcBef>
              <a:spcPct val="0"/>
            </a:spcBef>
            <a:spcAft>
              <a:spcPct val="15000"/>
            </a:spcAft>
            <a:buChar char="•"/>
          </a:pPr>
          <a:r>
            <a:rPr lang="de-DE" sz="1700" b="0" i="0" kern="1200" dirty="0"/>
            <a:t>Verlängerte Entwicklungszeiten</a:t>
          </a:r>
          <a:endParaRPr lang="en-US" sz="1700" kern="1200" dirty="0"/>
        </a:p>
        <a:p>
          <a:pPr marL="171450" lvl="1" indent="-171450" algn="l" defTabSz="755650">
            <a:lnSpc>
              <a:spcPct val="90000"/>
            </a:lnSpc>
            <a:spcBef>
              <a:spcPct val="0"/>
            </a:spcBef>
            <a:spcAft>
              <a:spcPct val="15000"/>
            </a:spcAft>
            <a:buChar char="•"/>
          </a:pPr>
          <a:r>
            <a:rPr lang="de-DE" sz="1700" b="0" i="0" kern="1200" dirty="0"/>
            <a:t>Steigende Kosten</a:t>
          </a:r>
          <a:endParaRPr lang="en-US" sz="1700" kern="1200" dirty="0"/>
        </a:p>
        <a:p>
          <a:pPr marL="171450" lvl="1" indent="-171450" algn="l" defTabSz="755650">
            <a:lnSpc>
              <a:spcPct val="90000"/>
            </a:lnSpc>
            <a:spcBef>
              <a:spcPct val="0"/>
            </a:spcBef>
            <a:spcAft>
              <a:spcPct val="15000"/>
            </a:spcAft>
            <a:buChar char="•"/>
          </a:pPr>
          <a:r>
            <a:rPr lang="de-DE" sz="1700" b="0" i="0" kern="1200" dirty="0"/>
            <a:t>Wachsende Fehlerzahlen</a:t>
          </a:r>
          <a:endParaRPr lang="en-US" sz="1700" kern="1200" dirty="0"/>
        </a:p>
      </dsp:txBody>
      <dsp:txXfrm>
        <a:off x="3514356" y="929438"/>
        <a:ext cx="3079997" cy="3359880"/>
      </dsp:txXfrm>
    </dsp:sp>
    <dsp:sp modelId="{62BE6F24-05DE-4B27-9296-EDD9AD25CED5}">
      <dsp:nvSpPr>
        <dsp:cNvPr id="0" name=""/>
        <dsp:cNvSpPr/>
      </dsp:nvSpPr>
      <dsp:spPr>
        <a:xfrm>
          <a:off x="7025554" y="439838"/>
          <a:ext cx="3079997" cy="489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de-DE" sz="1700" b="1" kern="1200" dirty="0"/>
            <a:t>Der Ruf nach einer Lösung</a:t>
          </a:r>
          <a:endParaRPr lang="en-US" sz="1700" kern="1200" dirty="0"/>
        </a:p>
      </dsp:txBody>
      <dsp:txXfrm>
        <a:off x="7025554" y="439838"/>
        <a:ext cx="3079997" cy="489600"/>
      </dsp:txXfrm>
    </dsp:sp>
    <dsp:sp modelId="{F8ED22EC-886A-4551-BD46-680A1D16D696}">
      <dsp:nvSpPr>
        <dsp:cNvPr id="0" name=""/>
        <dsp:cNvSpPr/>
      </dsp:nvSpPr>
      <dsp:spPr>
        <a:xfrm>
          <a:off x="7025554" y="929438"/>
          <a:ext cx="3079997" cy="33598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de-DE" sz="1700" b="0" i="0" kern="1200"/>
            <a:t>Die Notwendigkeit, das Chaos zu organisieren</a:t>
          </a:r>
          <a:endParaRPr lang="en-US" sz="1700" kern="1200"/>
        </a:p>
        <a:p>
          <a:pPr marL="171450" lvl="1" indent="-171450" algn="l" defTabSz="755650">
            <a:lnSpc>
              <a:spcPct val="90000"/>
            </a:lnSpc>
            <a:spcBef>
              <a:spcPct val="0"/>
            </a:spcBef>
            <a:spcAft>
              <a:spcPct val="15000"/>
            </a:spcAft>
            <a:buChar char="•"/>
          </a:pPr>
          <a:r>
            <a:rPr lang="de-DE" sz="1700" b="0" i="0" kern="1200"/>
            <a:t>Ein System, das Zusammenarbeit ermöglicht und die Arbeit sichert</a:t>
          </a:r>
          <a:endParaRPr lang="en-US" sz="1700" kern="1200"/>
        </a:p>
      </dsp:txBody>
      <dsp:txXfrm>
        <a:off x="7025554" y="929438"/>
        <a:ext cx="3079997" cy="335988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A99C81-0E13-4387-9222-A92404623226}">
      <dsp:nvSpPr>
        <dsp:cNvPr id="0" name=""/>
        <dsp:cNvSpPr/>
      </dsp:nvSpPr>
      <dsp:spPr>
        <a:xfrm>
          <a:off x="0" y="347497"/>
          <a:ext cx="6883352" cy="403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F1CFB8-9515-4E1F-83DC-68DD8CA2F010}">
      <dsp:nvSpPr>
        <dsp:cNvPr id="0" name=""/>
        <dsp:cNvSpPr/>
      </dsp:nvSpPr>
      <dsp:spPr>
        <a:xfrm>
          <a:off x="344167" y="111337"/>
          <a:ext cx="4818346" cy="472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122" tIns="0" rIns="182122" bIns="0" numCol="1" spcCol="1270" anchor="ctr" anchorCtr="0">
          <a:noAutofit/>
        </a:bodyPr>
        <a:lstStyle/>
        <a:p>
          <a:pPr marL="0" lvl="0" indent="0" algn="l" defTabSz="711200">
            <a:lnSpc>
              <a:spcPct val="90000"/>
            </a:lnSpc>
            <a:spcBef>
              <a:spcPct val="0"/>
            </a:spcBef>
            <a:spcAft>
              <a:spcPct val="35000"/>
            </a:spcAft>
            <a:buNone/>
          </a:pPr>
          <a:r>
            <a:rPr lang="de-DE" sz="1600" b="0" i="0" kern="1200" dirty="0"/>
            <a:t>MLOps – Verbindung von ML und DevOps</a:t>
          </a:r>
          <a:r>
            <a:rPr lang="de-DE" sz="1600" kern="1200" dirty="0"/>
            <a:t>:</a:t>
          </a:r>
          <a:endParaRPr lang="en-US" sz="1600" kern="1200" dirty="0"/>
        </a:p>
      </dsp:txBody>
      <dsp:txXfrm>
        <a:off x="367224" y="134394"/>
        <a:ext cx="4772232" cy="426206"/>
      </dsp:txXfrm>
    </dsp:sp>
    <dsp:sp modelId="{6C3E7B3D-18C0-437E-B935-960044D6380C}">
      <dsp:nvSpPr>
        <dsp:cNvPr id="0" name=""/>
        <dsp:cNvSpPr/>
      </dsp:nvSpPr>
      <dsp:spPr>
        <a:xfrm>
          <a:off x="0" y="1073257"/>
          <a:ext cx="6883352" cy="1209600"/>
        </a:xfrm>
        <a:prstGeom prst="rect">
          <a:avLst/>
        </a:prstGeom>
        <a:solidFill>
          <a:schemeClr val="lt1">
            <a:alpha val="90000"/>
            <a:hueOff val="0"/>
            <a:satOff val="0"/>
            <a:lumOff val="0"/>
            <a:alphaOff val="0"/>
          </a:schemeClr>
        </a:solidFill>
        <a:ln w="12700" cap="flat" cmpd="sng" algn="ctr">
          <a:solidFill>
            <a:schemeClr val="accent2">
              <a:hueOff val="496149"/>
              <a:satOff val="-310"/>
              <a:lumOff val="41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4225" tIns="333248" rIns="534225" bIns="113792" numCol="1" spcCol="1270" anchor="t" anchorCtr="0">
          <a:noAutofit/>
        </a:bodyPr>
        <a:lstStyle/>
        <a:p>
          <a:pPr marL="171450" lvl="1" indent="-171450" algn="l" defTabSz="711200">
            <a:lnSpc>
              <a:spcPct val="90000"/>
            </a:lnSpc>
            <a:spcBef>
              <a:spcPct val="0"/>
            </a:spcBef>
            <a:spcAft>
              <a:spcPct val="15000"/>
            </a:spcAft>
            <a:buChar char="•"/>
          </a:pPr>
          <a:r>
            <a:rPr lang="de-DE" sz="1600" b="0" i="0" kern="1200"/>
            <a:t>Management der Lebenszyklen von Machine Learning (ML) Modellen</a:t>
          </a:r>
          <a:endParaRPr lang="en-US" sz="1600" kern="1200"/>
        </a:p>
        <a:p>
          <a:pPr marL="171450" lvl="1" indent="-171450" algn="l" defTabSz="711200">
            <a:lnSpc>
              <a:spcPct val="90000"/>
            </a:lnSpc>
            <a:spcBef>
              <a:spcPct val="0"/>
            </a:spcBef>
            <a:spcAft>
              <a:spcPct val="15000"/>
            </a:spcAft>
            <a:buChar char="•"/>
          </a:pPr>
          <a:r>
            <a:rPr lang="de-DE" sz="1600" b="0" i="0" kern="1200"/>
            <a:t>Fokussiert auf Automatisierung und Verbesserung des ML-Systemlebenszyklus</a:t>
          </a:r>
          <a:endParaRPr lang="en-US" sz="1600" kern="1200"/>
        </a:p>
      </dsp:txBody>
      <dsp:txXfrm>
        <a:off x="0" y="1073257"/>
        <a:ext cx="6883352" cy="1209600"/>
      </dsp:txXfrm>
    </dsp:sp>
    <dsp:sp modelId="{344AA59D-F57A-4B54-AC80-DFEA20ADAEC4}">
      <dsp:nvSpPr>
        <dsp:cNvPr id="0" name=""/>
        <dsp:cNvSpPr/>
      </dsp:nvSpPr>
      <dsp:spPr>
        <a:xfrm>
          <a:off x="344167" y="837097"/>
          <a:ext cx="4818346" cy="472320"/>
        </a:xfrm>
        <a:prstGeom prst="roundRect">
          <a:avLst/>
        </a:prstGeom>
        <a:solidFill>
          <a:schemeClr val="accent2">
            <a:hueOff val="496149"/>
            <a:satOff val="-310"/>
            <a:lumOff val="41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122" tIns="0" rIns="182122" bIns="0" numCol="1" spcCol="1270" anchor="ctr" anchorCtr="0">
          <a:noAutofit/>
        </a:bodyPr>
        <a:lstStyle/>
        <a:p>
          <a:pPr marL="0" lvl="0" indent="0" algn="l" defTabSz="711200">
            <a:lnSpc>
              <a:spcPct val="90000"/>
            </a:lnSpc>
            <a:spcBef>
              <a:spcPct val="0"/>
            </a:spcBef>
            <a:spcAft>
              <a:spcPct val="35000"/>
            </a:spcAft>
            <a:buNone/>
          </a:pPr>
          <a:r>
            <a:rPr lang="de-DE" sz="1600" b="1" i="0" kern="1200"/>
            <a:t>Definition von MLOps</a:t>
          </a:r>
          <a:endParaRPr lang="en-US" sz="1600" kern="1200"/>
        </a:p>
      </dsp:txBody>
      <dsp:txXfrm>
        <a:off x="367224" y="860154"/>
        <a:ext cx="4772232" cy="426206"/>
      </dsp:txXfrm>
    </dsp:sp>
    <dsp:sp modelId="{E138A0D5-E286-42AD-82F4-639E3383B19A}">
      <dsp:nvSpPr>
        <dsp:cNvPr id="0" name=""/>
        <dsp:cNvSpPr/>
      </dsp:nvSpPr>
      <dsp:spPr>
        <a:xfrm>
          <a:off x="0" y="2605417"/>
          <a:ext cx="6883352" cy="1209600"/>
        </a:xfrm>
        <a:prstGeom prst="rect">
          <a:avLst/>
        </a:prstGeom>
        <a:solidFill>
          <a:schemeClr val="lt1">
            <a:alpha val="90000"/>
            <a:hueOff val="0"/>
            <a:satOff val="0"/>
            <a:lumOff val="0"/>
            <a:alphaOff val="0"/>
          </a:schemeClr>
        </a:solidFill>
        <a:ln w="12700" cap="flat" cmpd="sng" algn="ctr">
          <a:solidFill>
            <a:schemeClr val="accent2">
              <a:hueOff val="992297"/>
              <a:satOff val="-619"/>
              <a:lumOff val="83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4225" tIns="333248" rIns="534225" bIns="113792" numCol="1" spcCol="1270" anchor="t" anchorCtr="0">
          <a:noAutofit/>
        </a:bodyPr>
        <a:lstStyle/>
        <a:p>
          <a:pPr marL="171450" lvl="1" indent="-171450" algn="l" defTabSz="711200">
            <a:lnSpc>
              <a:spcPct val="90000"/>
            </a:lnSpc>
            <a:spcBef>
              <a:spcPct val="0"/>
            </a:spcBef>
            <a:spcAft>
              <a:spcPct val="15000"/>
            </a:spcAft>
            <a:buChar char="•"/>
          </a:pPr>
          <a:r>
            <a:rPr lang="de-DE" sz="1600" b="0" i="0" kern="1200"/>
            <a:t>MLOps integriert ML mit bewährten DevOps-Praktiken</a:t>
          </a:r>
          <a:endParaRPr lang="en-US" sz="1600" kern="1200"/>
        </a:p>
        <a:p>
          <a:pPr marL="171450" lvl="1" indent="-171450" algn="l" defTabSz="711200">
            <a:lnSpc>
              <a:spcPct val="90000"/>
            </a:lnSpc>
            <a:spcBef>
              <a:spcPct val="0"/>
            </a:spcBef>
            <a:spcAft>
              <a:spcPct val="15000"/>
            </a:spcAft>
            <a:buChar char="•"/>
          </a:pPr>
          <a:r>
            <a:rPr lang="de-DE" sz="1600" b="0" i="0" kern="1200"/>
            <a:t>Spezifische Entwicklungspraktiken für ML-Projekte, basierend auf DevOps im Software-Engineering</a:t>
          </a:r>
          <a:endParaRPr lang="en-US" sz="1600" kern="1200"/>
        </a:p>
      </dsp:txBody>
      <dsp:txXfrm>
        <a:off x="0" y="2605417"/>
        <a:ext cx="6883352" cy="1209600"/>
      </dsp:txXfrm>
    </dsp:sp>
    <dsp:sp modelId="{A62644D8-003B-4CE6-A5AF-BE722EAF7E23}">
      <dsp:nvSpPr>
        <dsp:cNvPr id="0" name=""/>
        <dsp:cNvSpPr/>
      </dsp:nvSpPr>
      <dsp:spPr>
        <a:xfrm>
          <a:off x="344167" y="2369257"/>
          <a:ext cx="4818346" cy="472320"/>
        </a:xfrm>
        <a:prstGeom prst="roundRect">
          <a:avLst/>
        </a:prstGeom>
        <a:solidFill>
          <a:schemeClr val="accent2">
            <a:hueOff val="992297"/>
            <a:satOff val="-619"/>
            <a:lumOff val="83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122" tIns="0" rIns="182122" bIns="0" numCol="1" spcCol="1270" anchor="ctr" anchorCtr="0">
          <a:noAutofit/>
        </a:bodyPr>
        <a:lstStyle/>
        <a:p>
          <a:pPr marL="0" lvl="0" indent="0" algn="l" defTabSz="711200">
            <a:lnSpc>
              <a:spcPct val="90000"/>
            </a:lnSpc>
            <a:spcBef>
              <a:spcPct val="0"/>
            </a:spcBef>
            <a:spcAft>
              <a:spcPct val="35000"/>
            </a:spcAft>
            <a:buNone/>
          </a:pPr>
          <a:r>
            <a:rPr lang="de-DE" sz="1600" b="1" i="0" kern="1200"/>
            <a:t>Abgrenzung zu DevOps</a:t>
          </a:r>
          <a:endParaRPr lang="en-US" sz="1600" kern="1200"/>
        </a:p>
      </dsp:txBody>
      <dsp:txXfrm>
        <a:off x="367224" y="2392314"/>
        <a:ext cx="4772232" cy="426206"/>
      </dsp:txXfrm>
    </dsp:sp>
    <dsp:sp modelId="{B18CC6A8-00E4-426A-9FE7-6C2B81419AF4}">
      <dsp:nvSpPr>
        <dsp:cNvPr id="0" name=""/>
        <dsp:cNvSpPr/>
      </dsp:nvSpPr>
      <dsp:spPr>
        <a:xfrm>
          <a:off x="0" y="4137577"/>
          <a:ext cx="6883352" cy="1260000"/>
        </a:xfrm>
        <a:prstGeom prst="rect">
          <a:avLst/>
        </a:prstGeom>
        <a:solidFill>
          <a:schemeClr val="lt1">
            <a:alpha val="90000"/>
            <a:hueOff val="0"/>
            <a:satOff val="0"/>
            <a:lumOff val="0"/>
            <a:alphaOff val="0"/>
          </a:schemeClr>
        </a:solidFill>
        <a:ln w="12700" cap="flat" cmpd="sng" algn="ctr">
          <a:solidFill>
            <a:schemeClr val="accent2">
              <a:hueOff val="1488446"/>
              <a:satOff val="-929"/>
              <a:lumOff val="1254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4225" tIns="333248" rIns="534225" bIns="113792" numCol="1" spcCol="1270" anchor="t" anchorCtr="0">
          <a:noAutofit/>
        </a:bodyPr>
        <a:lstStyle/>
        <a:p>
          <a:pPr marL="171450" lvl="1" indent="-171450" algn="l" defTabSz="711200">
            <a:lnSpc>
              <a:spcPct val="90000"/>
            </a:lnSpc>
            <a:spcBef>
              <a:spcPct val="0"/>
            </a:spcBef>
            <a:spcAft>
              <a:spcPct val="15000"/>
            </a:spcAft>
            <a:buChar char="•"/>
          </a:pPr>
          <a:r>
            <a:rPr lang="de-DE" sz="1600" b="0" i="0" kern="1200"/>
            <a:t>Beschleunigung der Release-Zyklen</a:t>
          </a:r>
          <a:endParaRPr lang="en-US" sz="1600" kern="1200"/>
        </a:p>
        <a:p>
          <a:pPr marL="171450" lvl="1" indent="-171450" algn="l" defTabSz="711200">
            <a:lnSpc>
              <a:spcPct val="90000"/>
            </a:lnSpc>
            <a:spcBef>
              <a:spcPct val="0"/>
            </a:spcBef>
            <a:spcAft>
              <a:spcPct val="15000"/>
            </a:spcAft>
            <a:buChar char="•"/>
          </a:pPr>
          <a:r>
            <a:rPr lang="de-DE" sz="1600" b="0" i="0" kern="1200" dirty="0"/>
            <a:t>Erhöhung der Software- und Modellqualität</a:t>
          </a:r>
          <a:endParaRPr lang="en-US" sz="1600" kern="1200" dirty="0"/>
        </a:p>
        <a:p>
          <a:pPr marL="171450" lvl="1" indent="-171450" algn="l" defTabSz="711200">
            <a:lnSpc>
              <a:spcPct val="90000"/>
            </a:lnSpc>
            <a:spcBef>
              <a:spcPct val="0"/>
            </a:spcBef>
            <a:spcAft>
              <a:spcPct val="15000"/>
            </a:spcAft>
            <a:buChar char="•"/>
          </a:pPr>
          <a:r>
            <a:rPr lang="de-DE" sz="1600" b="0" i="0" kern="1200"/>
            <a:t>Steigerung der Kundenzufriedenheit</a:t>
          </a:r>
          <a:endParaRPr lang="en-US" sz="1600" kern="1200"/>
        </a:p>
      </dsp:txBody>
      <dsp:txXfrm>
        <a:off x="0" y="4137577"/>
        <a:ext cx="6883352" cy="1260000"/>
      </dsp:txXfrm>
    </dsp:sp>
    <dsp:sp modelId="{9812864C-B438-4D9D-8D8B-26D8EBDD637D}">
      <dsp:nvSpPr>
        <dsp:cNvPr id="0" name=""/>
        <dsp:cNvSpPr/>
      </dsp:nvSpPr>
      <dsp:spPr>
        <a:xfrm>
          <a:off x="344167" y="3901417"/>
          <a:ext cx="4818346" cy="472320"/>
        </a:xfrm>
        <a:prstGeom prst="roundRect">
          <a:avLst/>
        </a:prstGeom>
        <a:solidFill>
          <a:schemeClr val="accent2">
            <a:hueOff val="1488446"/>
            <a:satOff val="-929"/>
            <a:lumOff val="125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122" tIns="0" rIns="182122" bIns="0" numCol="1" spcCol="1270" anchor="ctr" anchorCtr="0">
          <a:noAutofit/>
        </a:bodyPr>
        <a:lstStyle/>
        <a:p>
          <a:pPr marL="0" lvl="0" indent="0" algn="l" defTabSz="711200">
            <a:lnSpc>
              <a:spcPct val="90000"/>
            </a:lnSpc>
            <a:spcBef>
              <a:spcPct val="0"/>
            </a:spcBef>
            <a:spcAft>
              <a:spcPct val="35000"/>
            </a:spcAft>
            <a:buNone/>
          </a:pPr>
          <a:r>
            <a:rPr lang="de-DE" sz="1600" b="1" i="0" kern="1200"/>
            <a:t>Gemeinsame Ziele von MLOps und DevOps</a:t>
          </a:r>
          <a:endParaRPr lang="en-US" sz="1600" kern="1200"/>
        </a:p>
      </dsp:txBody>
      <dsp:txXfrm>
        <a:off x="367224" y="3924474"/>
        <a:ext cx="4772232" cy="42620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950727-468A-491D-8E18-18D24EEBC6B2}">
      <dsp:nvSpPr>
        <dsp:cNvPr id="0" name=""/>
        <dsp:cNvSpPr/>
      </dsp:nvSpPr>
      <dsp:spPr>
        <a:xfrm>
          <a:off x="0" y="397875"/>
          <a:ext cx="6883352" cy="428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445C3A1-E006-412A-AA68-84557AFD2C83}">
      <dsp:nvSpPr>
        <dsp:cNvPr id="0" name=""/>
        <dsp:cNvSpPr/>
      </dsp:nvSpPr>
      <dsp:spPr>
        <a:xfrm>
          <a:off x="344167" y="146955"/>
          <a:ext cx="4818346"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122" tIns="0" rIns="182122" bIns="0" numCol="1" spcCol="1270" anchor="ctr" anchorCtr="0">
          <a:noAutofit/>
        </a:bodyPr>
        <a:lstStyle/>
        <a:p>
          <a:pPr marL="0" lvl="0" indent="0" algn="l" defTabSz="755650">
            <a:lnSpc>
              <a:spcPct val="90000"/>
            </a:lnSpc>
            <a:spcBef>
              <a:spcPct val="0"/>
            </a:spcBef>
            <a:spcAft>
              <a:spcPct val="35000"/>
            </a:spcAft>
            <a:buNone/>
          </a:pPr>
          <a:r>
            <a:rPr lang="de-DE" sz="1700" kern="1200"/>
            <a:t>Bedeutung von MLOps:</a:t>
          </a:r>
          <a:endParaRPr lang="en-US" sz="1700" kern="1200"/>
        </a:p>
      </dsp:txBody>
      <dsp:txXfrm>
        <a:off x="368665" y="171453"/>
        <a:ext cx="4769350" cy="452844"/>
      </dsp:txXfrm>
    </dsp:sp>
    <dsp:sp modelId="{24A83C43-710C-4E00-97A7-1E05915CE082}">
      <dsp:nvSpPr>
        <dsp:cNvPr id="0" name=""/>
        <dsp:cNvSpPr/>
      </dsp:nvSpPr>
      <dsp:spPr>
        <a:xfrm>
          <a:off x="0" y="1168995"/>
          <a:ext cx="6883352" cy="1258424"/>
        </a:xfrm>
        <a:prstGeom prst="rect">
          <a:avLst/>
        </a:prstGeom>
        <a:solidFill>
          <a:schemeClr val="lt1">
            <a:alpha val="90000"/>
            <a:hueOff val="0"/>
            <a:satOff val="0"/>
            <a:lumOff val="0"/>
            <a:alphaOff val="0"/>
          </a:schemeClr>
        </a:solidFill>
        <a:ln w="12700" cap="flat" cmpd="sng" algn="ctr">
          <a:solidFill>
            <a:schemeClr val="accent2">
              <a:hueOff val="496149"/>
              <a:satOff val="-310"/>
              <a:lumOff val="41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4225" tIns="354076" rIns="534225" bIns="120904" numCol="1" spcCol="1270" anchor="t" anchorCtr="0">
          <a:noAutofit/>
        </a:bodyPr>
        <a:lstStyle/>
        <a:p>
          <a:pPr marL="171450" lvl="1" indent="-171450" algn="l" defTabSz="755650">
            <a:lnSpc>
              <a:spcPct val="90000"/>
            </a:lnSpc>
            <a:spcBef>
              <a:spcPct val="0"/>
            </a:spcBef>
            <a:spcAft>
              <a:spcPct val="15000"/>
            </a:spcAft>
            <a:buChar char="•"/>
          </a:pPr>
          <a:r>
            <a:rPr lang="de-DE" sz="1700" b="0" i="0" kern="1200" dirty="0"/>
            <a:t>MLOps fördert die Zusammenarbeit zwischen Data </a:t>
          </a:r>
          <a:r>
            <a:rPr lang="de-DE" sz="1700" b="0" i="0" kern="1200" dirty="0" err="1"/>
            <a:t>Scientists</a:t>
          </a:r>
          <a:r>
            <a:rPr lang="de-DE" sz="1700" b="0" i="0" kern="1200" dirty="0"/>
            <a:t>, Entwicklern und IT-Experten, um die Entwicklung und den Einsatz von ML-Modellen zu optimieren und zu beschleunigen.</a:t>
          </a:r>
          <a:endParaRPr lang="en-US" sz="1700" kern="1200" dirty="0"/>
        </a:p>
      </dsp:txBody>
      <dsp:txXfrm>
        <a:off x="0" y="1168995"/>
        <a:ext cx="6883352" cy="1258424"/>
      </dsp:txXfrm>
    </dsp:sp>
    <dsp:sp modelId="{913F24D3-E2B5-491E-9B13-5C89C7A3F35F}">
      <dsp:nvSpPr>
        <dsp:cNvPr id="0" name=""/>
        <dsp:cNvSpPr/>
      </dsp:nvSpPr>
      <dsp:spPr>
        <a:xfrm>
          <a:off x="344167" y="918075"/>
          <a:ext cx="4818346" cy="501840"/>
        </a:xfrm>
        <a:prstGeom prst="roundRect">
          <a:avLst/>
        </a:prstGeom>
        <a:solidFill>
          <a:schemeClr val="accent2">
            <a:hueOff val="496149"/>
            <a:satOff val="-310"/>
            <a:lumOff val="41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122" tIns="0" rIns="182122" bIns="0" numCol="1" spcCol="1270" anchor="ctr" anchorCtr="0">
          <a:noAutofit/>
        </a:bodyPr>
        <a:lstStyle/>
        <a:p>
          <a:pPr marL="0" lvl="0" indent="0" algn="l" defTabSz="755650">
            <a:lnSpc>
              <a:spcPct val="90000"/>
            </a:lnSpc>
            <a:spcBef>
              <a:spcPct val="0"/>
            </a:spcBef>
            <a:spcAft>
              <a:spcPct val="35000"/>
            </a:spcAft>
            <a:buNone/>
          </a:pPr>
          <a:r>
            <a:rPr lang="de-DE" sz="1700" b="1" i="0" kern="1200" dirty="0"/>
            <a:t>Verbesserung der Zusammenarbeit:</a:t>
          </a:r>
          <a:endParaRPr lang="en-US" sz="1700" kern="1200" dirty="0"/>
        </a:p>
      </dsp:txBody>
      <dsp:txXfrm>
        <a:off x="368665" y="942573"/>
        <a:ext cx="4769350" cy="452844"/>
      </dsp:txXfrm>
    </dsp:sp>
    <dsp:sp modelId="{9990D868-96E1-4833-939F-2B58A72695BE}">
      <dsp:nvSpPr>
        <dsp:cNvPr id="0" name=""/>
        <dsp:cNvSpPr/>
      </dsp:nvSpPr>
      <dsp:spPr>
        <a:xfrm>
          <a:off x="0" y="2770140"/>
          <a:ext cx="6883352" cy="990675"/>
        </a:xfrm>
        <a:prstGeom prst="rect">
          <a:avLst/>
        </a:prstGeom>
        <a:solidFill>
          <a:schemeClr val="lt1">
            <a:alpha val="90000"/>
            <a:hueOff val="0"/>
            <a:satOff val="0"/>
            <a:lumOff val="0"/>
            <a:alphaOff val="0"/>
          </a:schemeClr>
        </a:solidFill>
        <a:ln w="12700" cap="flat" cmpd="sng" algn="ctr">
          <a:solidFill>
            <a:schemeClr val="accent2">
              <a:hueOff val="992297"/>
              <a:satOff val="-619"/>
              <a:lumOff val="83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4225" tIns="354076" rIns="534225" bIns="120904" numCol="1" spcCol="1270" anchor="t" anchorCtr="0">
          <a:noAutofit/>
        </a:bodyPr>
        <a:lstStyle/>
        <a:p>
          <a:pPr marL="171450" lvl="1" indent="-171450" algn="l" defTabSz="755650">
            <a:lnSpc>
              <a:spcPct val="90000"/>
            </a:lnSpc>
            <a:spcBef>
              <a:spcPct val="0"/>
            </a:spcBef>
            <a:spcAft>
              <a:spcPct val="15000"/>
            </a:spcAft>
            <a:buChar char="•"/>
          </a:pPr>
          <a:r>
            <a:rPr lang="de-DE" sz="1700" b="0" i="0" kern="1200"/>
            <a:t>Durch kontinuierliches Monitoring und Testing werden die Genauigkeit und Zuverlässigkeit von Modellen gewährleistet.</a:t>
          </a:r>
          <a:endParaRPr lang="en-US" sz="1700" kern="1200"/>
        </a:p>
      </dsp:txBody>
      <dsp:txXfrm>
        <a:off x="0" y="2770140"/>
        <a:ext cx="6883352" cy="990675"/>
      </dsp:txXfrm>
    </dsp:sp>
    <dsp:sp modelId="{F175AC94-073F-4671-A4D9-5384774B3187}">
      <dsp:nvSpPr>
        <dsp:cNvPr id="0" name=""/>
        <dsp:cNvSpPr/>
      </dsp:nvSpPr>
      <dsp:spPr>
        <a:xfrm>
          <a:off x="344167" y="2519220"/>
          <a:ext cx="4818346" cy="501840"/>
        </a:xfrm>
        <a:prstGeom prst="roundRect">
          <a:avLst/>
        </a:prstGeom>
        <a:solidFill>
          <a:schemeClr val="accent2">
            <a:hueOff val="992297"/>
            <a:satOff val="-619"/>
            <a:lumOff val="83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122" tIns="0" rIns="182122" bIns="0" numCol="1" spcCol="1270" anchor="ctr" anchorCtr="0">
          <a:noAutofit/>
        </a:bodyPr>
        <a:lstStyle/>
        <a:p>
          <a:pPr marL="0" lvl="0" indent="0" algn="l" defTabSz="755650">
            <a:lnSpc>
              <a:spcPct val="90000"/>
            </a:lnSpc>
            <a:spcBef>
              <a:spcPct val="0"/>
            </a:spcBef>
            <a:spcAft>
              <a:spcPct val="35000"/>
            </a:spcAft>
            <a:buNone/>
          </a:pPr>
          <a:r>
            <a:rPr lang="de-DE" sz="1700" b="1" i="0" kern="1200"/>
            <a:t>Sicherstellung der Modellqualität:</a:t>
          </a:r>
          <a:endParaRPr lang="en-US" sz="1700" kern="1200"/>
        </a:p>
      </dsp:txBody>
      <dsp:txXfrm>
        <a:off x="368665" y="2543718"/>
        <a:ext cx="4769350" cy="452844"/>
      </dsp:txXfrm>
    </dsp:sp>
    <dsp:sp modelId="{4A9294AA-95B8-4360-A496-5D1A805E5792}">
      <dsp:nvSpPr>
        <dsp:cNvPr id="0" name=""/>
        <dsp:cNvSpPr/>
      </dsp:nvSpPr>
      <dsp:spPr>
        <a:xfrm>
          <a:off x="0" y="4103535"/>
          <a:ext cx="6883352" cy="1258424"/>
        </a:xfrm>
        <a:prstGeom prst="rect">
          <a:avLst/>
        </a:prstGeom>
        <a:solidFill>
          <a:schemeClr val="lt1">
            <a:alpha val="90000"/>
            <a:hueOff val="0"/>
            <a:satOff val="0"/>
            <a:lumOff val="0"/>
            <a:alphaOff val="0"/>
          </a:schemeClr>
        </a:solidFill>
        <a:ln w="12700" cap="flat" cmpd="sng" algn="ctr">
          <a:solidFill>
            <a:schemeClr val="accent2">
              <a:hueOff val="1488446"/>
              <a:satOff val="-929"/>
              <a:lumOff val="1254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4225" tIns="354076" rIns="534225" bIns="120904" numCol="1" spcCol="1270" anchor="t" anchorCtr="0">
          <a:noAutofit/>
        </a:bodyPr>
        <a:lstStyle/>
        <a:p>
          <a:pPr marL="171450" lvl="1" indent="-171450" algn="l" defTabSz="755650">
            <a:lnSpc>
              <a:spcPct val="90000"/>
            </a:lnSpc>
            <a:spcBef>
              <a:spcPct val="0"/>
            </a:spcBef>
            <a:spcAft>
              <a:spcPct val="15000"/>
            </a:spcAft>
            <a:buChar char="•"/>
          </a:pPr>
          <a:r>
            <a:rPr lang="de-DE" sz="1700" b="0" i="0" kern="1200"/>
            <a:t>MLOps verkürzt den Zeitraum von der Entwicklung bis zur Produktion, was Unternehmen hilft, schneller auf Marktbedürfnisse zu reagieren.</a:t>
          </a:r>
          <a:endParaRPr lang="en-US" sz="1700" kern="1200"/>
        </a:p>
      </dsp:txBody>
      <dsp:txXfrm>
        <a:off x="0" y="4103535"/>
        <a:ext cx="6883352" cy="1258424"/>
      </dsp:txXfrm>
    </dsp:sp>
    <dsp:sp modelId="{322B9EFE-7B6D-4E8B-B2F8-7EC571CDA6BA}">
      <dsp:nvSpPr>
        <dsp:cNvPr id="0" name=""/>
        <dsp:cNvSpPr/>
      </dsp:nvSpPr>
      <dsp:spPr>
        <a:xfrm>
          <a:off x="344167" y="3852615"/>
          <a:ext cx="4818346" cy="501840"/>
        </a:xfrm>
        <a:prstGeom prst="roundRect">
          <a:avLst/>
        </a:prstGeom>
        <a:solidFill>
          <a:schemeClr val="accent2">
            <a:hueOff val="1488446"/>
            <a:satOff val="-929"/>
            <a:lumOff val="125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122" tIns="0" rIns="182122" bIns="0" numCol="1" spcCol="1270" anchor="ctr" anchorCtr="0">
          <a:noAutofit/>
        </a:bodyPr>
        <a:lstStyle/>
        <a:p>
          <a:pPr marL="0" lvl="0" indent="0" algn="l" defTabSz="755650">
            <a:lnSpc>
              <a:spcPct val="90000"/>
            </a:lnSpc>
            <a:spcBef>
              <a:spcPct val="0"/>
            </a:spcBef>
            <a:spcAft>
              <a:spcPct val="35000"/>
            </a:spcAft>
            <a:buNone/>
          </a:pPr>
          <a:r>
            <a:rPr lang="de-DE" sz="1700" b="1" i="0" kern="1200"/>
            <a:t>Beschleunigung der Markteinführung:</a:t>
          </a:r>
          <a:endParaRPr lang="en-US" sz="1700" kern="1200"/>
        </a:p>
      </dsp:txBody>
      <dsp:txXfrm>
        <a:off x="368665" y="3877113"/>
        <a:ext cx="4769350" cy="452844"/>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B520DF-AFEC-4217-8320-5377EFC2DA6E}">
      <dsp:nvSpPr>
        <dsp:cNvPr id="0" name=""/>
        <dsp:cNvSpPr/>
      </dsp:nvSpPr>
      <dsp:spPr>
        <a:xfrm>
          <a:off x="4897808" y="600306"/>
          <a:ext cx="1166625" cy="116662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F87A68-F89F-4093-8585-6A16250EFDA0}">
      <dsp:nvSpPr>
        <dsp:cNvPr id="0" name=""/>
        <dsp:cNvSpPr/>
      </dsp:nvSpPr>
      <dsp:spPr>
        <a:xfrm>
          <a:off x="5146433" y="848931"/>
          <a:ext cx="669375" cy="669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97123D-EA66-4A89-BE1F-F32B64A937D2}">
      <dsp:nvSpPr>
        <dsp:cNvPr id="0" name=""/>
        <dsp:cNvSpPr/>
      </dsp:nvSpPr>
      <dsp:spPr>
        <a:xfrm>
          <a:off x="4524871" y="2130306"/>
          <a:ext cx="19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de-DE" sz="1400" kern="1200"/>
            <a:t>Zeit wird gespart</a:t>
          </a:r>
          <a:endParaRPr lang="en-US" sz="1400" kern="1200"/>
        </a:p>
      </dsp:txBody>
      <dsp:txXfrm>
        <a:off x="4524871" y="2130306"/>
        <a:ext cx="1912500" cy="720000"/>
      </dsp:txXfrm>
    </dsp:sp>
    <dsp:sp modelId="{E08B8D0C-1B51-4B80-8165-BC368E6E6ED8}">
      <dsp:nvSpPr>
        <dsp:cNvPr id="0" name=""/>
        <dsp:cNvSpPr/>
      </dsp:nvSpPr>
      <dsp:spPr>
        <a:xfrm>
          <a:off x="2650620" y="600306"/>
          <a:ext cx="1166625" cy="116662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0BD8A7-3582-46CA-A421-55FD2A8C980C}">
      <dsp:nvSpPr>
        <dsp:cNvPr id="0" name=""/>
        <dsp:cNvSpPr/>
      </dsp:nvSpPr>
      <dsp:spPr>
        <a:xfrm>
          <a:off x="2899245" y="848931"/>
          <a:ext cx="669375" cy="669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82908C-9ECC-4BB3-8C6E-301B135873B6}">
      <dsp:nvSpPr>
        <dsp:cNvPr id="0" name=""/>
        <dsp:cNvSpPr/>
      </dsp:nvSpPr>
      <dsp:spPr>
        <a:xfrm>
          <a:off x="2277683" y="2130306"/>
          <a:ext cx="19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de-DE" sz="1400" kern="1200" dirty="0"/>
            <a:t>„Sentimental </a:t>
          </a:r>
          <a:r>
            <a:rPr lang="de-DE" sz="1400" kern="1200" dirty="0" err="1"/>
            <a:t>Versioning</a:t>
          </a:r>
          <a:r>
            <a:rPr lang="de-DE" sz="1400" kern="1200" dirty="0"/>
            <a:t>" wird vermieden</a:t>
          </a:r>
          <a:endParaRPr lang="en-US" sz="1400" kern="1200" dirty="0"/>
        </a:p>
      </dsp:txBody>
      <dsp:txXfrm>
        <a:off x="2277683" y="2130306"/>
        <a:ext cx="1912500" cy="720000"/>
      </dsp:txXfrm>
    </dsp:sp>
    <dsp:sp modelId="{2C82AA66-C531-4738-8AF8-2DC6E624D269}">
      <dsp:nvSpPr>
        <dsp:cNvPr id="0" name=""/>
        <dsp:cNvSpPr/>
      </dsp:nvSpPr>
      <dsp:spPr>
        <a:xfrm>
          <a:off x="403433" y="600306"/>
          <a:ext cx="1166625" cy="116662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4E0DCA-056E-43DA-906C-FE79070A7C2E}">
      <dsp:nvSpPr>
        <dsp:cNvPr id="0" name=""/>
        <dsp:cNvSpPr/>
      </dsp:nvSpPr>
      <dsp:spPr>
        <a:xfrm>
          <a:off x="652058" y="848931"/>
          <a:ext cx="669375" cy="6693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C28616-4CE5-4147-A1A9-889D6FCEAA17}">
      <dsp:nvSpPr>
        <dsp:cNvPr id="0" name=""/>
        <dsp:cNvSpPr/>
      </dsp:nvSpPr>
      <dsp:spPr>
        <a:xfrm>
          <a:off x="30495" y="2130306"/>
          <a:ext cx="19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de-DE" sz="1400" kern="1200" dirty="0"/>
            <a:t>Automatische Versionierung des Projektes</a:t>
          </a:r>
        </a:p>
      </dsp:txBody>
      <dsp:txXfrm>
        <a:off x="30495" y="2130306"/>
        <a:ext cx="1912500" cy="72000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80FB6D-3D27-49F5-91E9-44008CE44626}">
      <dsp:nvSpPr>
        <dsp:cNvPr id="0" name=""/>
        <dsp:cNvSpPr/>
      </dsp:nvSpPr>
      <dsp:spPr>
        <a:xfrm>
          <a:off x="0" y="1052241"/>
          <a:ext cx="2667446" cy="16938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E38D92-755F-4332-AC2F-D51682372762}">
      <dsp:nvSpPr>
        <dsp:cNvPr id="0" name=""/>
        <dsp:cNvSpPr/>
      </dsp:nvSpPr>
      <dsp:spPr>
        <a:xfrm>
          <a:off x="296382" y="1333805"/>
          <a:ext cx="2667446" cy="16938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de-DE" sz="2100" kern="1200" dirty="0"/>
            <a:t>Software Entwicklung ohne Version Control ist mühsam</a:t>
          </a:r>
          <a:endParaRPr lang="en-US" sz="2100" kern="1200" dirty="0"/>
        </a:p>
      </dsp:txBody>
      <dsp:txXfrm>
        <a:off x="345993" y="1383416"/>
        <a:ext cx="2568224" cy="1594606"/>
      </dsp:txXfrm>
    </dsp:sp>
    <dsp:sp modelId="{C28ACF98-F0A2-41AE-95A4-3B326AD74932}">
      <dsp:nvSpPr>
        <dsp:cNvPr id="0" name=""/>
        <dsp:cNvSpPr/>
      </dsp:nvSpPr>
      <dsp:spPr>
        <a:xfrm>
          <a:off x="3260212" y="1052241"/>
          <a:ext cx="2667446" cy="16938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2CDC17-D398-4ED1-8155-32D041FC0AC5}">
      <dsp:nvSpPr>
        <dsp:cNvPr id="0" name=""/>
        <dsp:cNvSpPr/>
      </dsp:nvSpPr>
      <dsp:spPr>
        <a:xfrm>
          <a:off x="3556595" y="1333805"/>
          <a:ext cx="2667446" cy="16938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de-DE" sz="2100" kern="1200" dirty="0"/>
            <a:t>Richtlinien wie DevOps oder MLOps erhöhen die Effizienz und vermeiden Fehler</a:t>
          </a:r>
          <a:endParaRPr lang="en-US" sz="2100" kern="1200" dirty="0"/>
        </a:p>
      </dsp:txBody>
      <dsp:txXfrm>
        <a:off x="3606206" y="1383416"/>
        <a:ext cx="2568224" cy="1594606"/>
      </dsp:txXfrm>
    </dsp:sp>
    <dsp:sp modelId="{805DB4E5-80FA-45A0-9EC5-7ABFD17763FD}">
      <dsp:nvSpPr>
        <dsp:cNvPr id="0" name=""/>
        <dsp:cNvSpPr/>
      </dsp:nvSpPr>
      <dsp:spPr>
        <a:xfrm>
          <a:off x="6520424" y="1052241"/>
          <a:ext cx="2667446" cy="16938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6CA160-AD97-4872-BE36-13AC4B5565BD}">
      <dsp:nvSpPr>
        <dsp:cNvPr id="0" name=""/>
        <dsp:cNvSpPr/>
      </dsp:nvSpPr>
      <dsp:spPr>
        <a:xfrm>
          <a:off x="6816807" y="1333805"/>
          <a:ext cx="2667446" cy="16938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de-DE" sz="2100" kern="1200" dirty="0"/>
            <a:t>Git ist das Go-</a:t>
          </a:r>
          <a:r>
            <a:rPr lang="de-DE" sz="2100" kern="1200" dirty="0" err="1"/>
            <a:t>To</a:t>
          </a:r>
          <a:r>
            <a:rPr lang="de-DE" sz="2100" kern="1200" dirty="0"/>
            <a:t> Tool für Version Control</a:t>
          </a:r>
          <a:endParaRPr lang="en-US" sz="2100" kern="1200" dirty="0"/>
        </a:p>
      </dsp:txBody>
      <dsp:txXfrm>
        <a:off x="6866418" y="1383416"/>
        <a:ext cx="2568224" cy="1594606"/>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80FB6D-3D27-49F5-91E9-44008CE44626}">
      <dsp:nvSpPr>
        <dsp:cNvPr id="0" name=""/>
        <dsp:cNvSpPr/>
      </dsp:nvSpPr>
      <dsp:spPr>
        <a:xfrm>
          <a:off x="10829" y="1087744"/>
          <a:ext cx="2667446" cy="16938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E38D92-755F-4332-AC2F-D51682372762}">
      <dsp:nvSpPr>
        <dsp:cNvPr id="0" name=""/>
        <dsp:cNvSpPr/>
      </dsp:nvSpPr>
      <dsp:spPr>
        <a:xfrm>
          <a:off x="307212" y="1369307"/>
          <a:ext cx="2667446" cy="16938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56823" y="1418918"/>
        <a:ext cx="2568224" cy="1594606"/>
      </dsp:txXfrm>
    </dsp:sp>
    <dsp:sp modelId="{C28ACF98-F0A2-41AE-95A4-3B326AD74932}">
      <dsp:nvSpPr>
        <dsp:cNvPr id="0" name=""/>
        <dsp:cNvSpPr/>
      </dsp:nvSpPr>
      <dsp:spPr>
        <a:xfrm>
          <a:off x="3260212" y="1052241"/>
          <a:ext cx="2667446" cy="16938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2CDC17-D398-4ED1-8155-32D041FC0AC5}">
      <dsp:nvSpPr>
        <dsp:cNvPr id="0" name=""/>
        <dsp:cNvSpPr/>
      </dsp:nvSpPr>
      <dsp:spPr>
        <a:xfrm>
          <a:off x="3556595" y="1333805"/>
          <a:ext cx="2667446" cy="16938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606206" y="1383416"/>
        <a:ext cx="2568224" cy="1594606"/>
      </dsp:txXfrm>
    </dsp:sp>
    <dsp:sp modelId="{805DB4E5-80FA-45A0-9EC5-7ABFD17763FD}">
      <dsp:nvSpPr>
        <dsp:cNvPr id="0" name=""/>
        <dsp:cNvSpPr/>
      </dsp:nvSpPr>
      <dsp:spPr>
        <a:xfrm>
          <a:off x="6520424" y="1052241"/>
          <a:ext cx="2667446" cy="16938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6CA160-AD97-4872-BE36-13AC4B5565BD}">
      <dsp:nvSpPr>
        <dsp:cNvPr id="0" name=""/>
        <dsp:cNvSpPr/>
      </dsp:nvSpPr>
      <dsp:spPr>
        <a:xfrm>
          <a:off x="6816807" y="1333805"/>
          <a:ext cx="2667446" cy="16938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6866418" y="1383416"/>
        <a:ext cx="2568224" cy="15946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655EA9-2B5A-4D95-8FAD-32BF047156B2}">
      <dsp:nvSpPr>
        <dsp:cNvPr id="0" name=""/>
        <dsp:cNvSpPr/>
      </dsp:nvSpPr>
      <dsp:spPr>
        <a:xfrm>
          <a:off x="0" y="371979"/>
          <a:ext cx="10108711"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160ED15-2131-4D31-823F-FC3B43DAD765}">
      <dsp:nvSpPr>
        <dsp:cNvPr id="0" name=""/>
        <dsp:cNvSpPr/>
      </dsp:nvSpPr>
      <dsp:spPr>
        <a:xfrm>
          <a:off x="505435" y="17739"/>
          <a:ext cx="707609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460" tIns="0" rIns="267460" bIns="0" numCol="1" spcCol="1270" anchor="ctr" anchorCtr="0">
          <a:noAutofit/>
        </a:bodyPr>
        <a:lstStyle/>
        <a:p>
          <a:pPr marL="0" lvl="0" indent="0" algn="l" defTabSz="1066800">
            <a:lnSpc>
              <a:spcPct val="90000"/>
            </a:lnSpc>
            <a:spcBef>
              <a:spcPct val="0"/>
            </a:spcBef>
            <a:spcAft>
              <a:spcPct val="35000"/>
            </a:spcAft>
            <a:buNone/>
          </a:pPr>
          <a:r>
            <a:rPr lang="de-DE" sz="2400" kern="1200" dirty="0"/>
            <a:t>Die Lösung? </a:t>
          </a:r>
          <a:r>
            <a:rPr lang="de-DE" sz="2400" b="1" kern="1200" dirty="0"/>
            <a:t>Version Control!</a:t>
          </a:r>
          <a:endParaRPr lang="en-US" sz="2400" kern="1200" dirty="0"/>
        </a:p>
      </dsp:txBody>
      <dsp:txXfrm>
        <a:off x="540020" y="52324"/>
        <a:ext cx="7006927" cy="639310"/>
      </dsp:txXfrm>
    </dsp:sp>
    <dsp:sp modelId="{0F0AF797-D28B-4785-B297-FD246912FE68}">
      <dsp:nvSpPr>
        <dsp:cNvPr id="0" name=""/>
        <dsp:cNvSpPr/>
      </dsp:nvSpPr>
      <dsp:spPr>
        <a:xfrm>
          <a:off x="0" y="1460619"/>
          <a:ext cx="10108711" cy="3250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4548" tIns="499872" rIns="784548" bIns="170688" numCol="1" spcCol="1270" anchor="t" anchorCtr="0">
          <a:noAutofit/>
        </a:bodyPr>
        <a:lstStyle/>
        <a:p>
          <a:pPr marL="228600" lvl="1" indent="-228600" algn="l" defTabSz="1066800">
            <a:lnSpc>
              <a:spcPct val="90000"/>
            </a:lnSpc>
            <a:spcBef>
              <a:spcPct val="0"/>
            </a:spcBef>
            <a:spcAft>
              <a:spcPct val="15000"/>
            </a:spcAft>
            <a:buChar char="•"/>
          </a:pPr>
          <a:r>
            <a:rPr lang="de-DE" sz="2400" b="0" i="0" kern="1200" dirty="0"/>
            <a:t>Eine Versionsverwaltung ist ein System, das zur Erfassung von Änderungen an Dokumenten oder Dateien verwendet wird. Alle Versionen werden in einem Archiv mit Zeitstempel und Benutzerkennung gesichert und können später wiederhergestellt werden</a:t>
          </a:r>
          <a:endParaRPr lang="en-US" sz="2400" kern="1200" dirty="0"/>
        </a:p>
        <a:p>
          <a:pPr marL="228600" lvl="1" indent="-228600" algn="l" defTabSz="1066800">
            <a:lnSpc>
              <a:spcPct val="90000"/>
            </a:lnSpc>
            <a:spcBef>
              <a:spcPct val="0"/>
            </a:spcBef>
            <a:spcAft>
              <a:spcPct val="15000"/>
            </a:spcAft>
            <a:buChar char="•"/>
          </a:pPr>
          <a:r>
            <a:rPr lang="de-DE" sz="2400" kern="1200" noProof="0" dirty="0"/>
            <a:t>Besonders nützlich in der Kombination mit DevOps, um Entwicklungszeiten weiter zu verkürzen</a:t>
          </a:r>
        </a:p>
      </dsp:txBody>
      <dsp:txXfrm>
        <a:off x="0" y="1460619"/>
        <a:ext cx="10108711" cy="3250800"/>
      </dsp:txXfrm>
    </dsp:sp>
    <dsp:sp modelId="{4B3BE160-E169-4601-9CE6-EB4937532E3E}">
      <dsp:nvSpPr>
        <dsp:cNvPr id="0" name=""/>
        <dsp:cNvSpPr/>
      </dsp:nvSpPr>
      <dsp:spPr>
        <a:xfrm>
          <a:off x="505435" y="1106379"/>
          <a:ext cx="707609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460" tIns="0" rIns="267460" bIns="0" numCol="1" spcCol="1270" anchor="ctr" anchorCtr="0">
          <a:noAutofit/>
        </a:bodyPr>
        <a:lstStyle/>
        <a:p>
          <a:pPr marL="0" lvl="0" indent="0" algn="l" defTabSz="1066800">
            <a:lnSpc>
              <a:spcPct val="90000"/>
            </a:lnSpc>
            <a:spcBef>
              <a:spcPct val="0"/>
            </a:spcBef>
            <a:spcAft>
              <a:spcPct val="35000"/>
            </a:spcAft>
            <a:buNone/>
          </a:pPr>
          <a:r>
            <a:rPr lang="de-DE" sz="2400" b="1" kern="1200" dirty="0"/>
            <a:t>Definition von Version Control</a:t>
          </a:r>
          <a:endParaRPr lang="en-US" sz="2400" kern="1200" dirty="0"/>
        </a:p>
      </dsp:txBody>
      <dsp:txXfrm>
        <a:off x="540020" y="1140964"/>
        <a:ext cx="7006927" cy="6393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59E1A2-0D5D-43F6-A347-5A8A9E1AFC48}">
      <dsp:nvSpPr>
        <dsp:cNvPr id="0" name=""/>
        <dsp:cNvSpPr/>
      </dsp:nvSpPr>
      <dsp:spPr>
        <a:xfrm>
          <a:off x="-356585" y="8867"/>
          <a:ext cx="5944427" cy="15932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294535-266E-4A1B-9478-4FD1C9F83ECA}">
      <dsp:nvSpPr>
        <dsp:cNvPr id="0" name=""/>
        <dsp:cNvSpPr/>
      </dsp:nvSpPr>
      <dsp:spPr>
        <a:xfrm>
          <a:off x="0" y="2215827"/>
          <a:ext cx="876281" cy="8762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96A58F-07AE-43E2-A5BD-53BFF86827A5}">
      <dsp:nvSpPr>
        <dsp:cNvPr id="0" name=""/>
        <dsp:cNvSpPr/>
      </dsp:nvSpPr>
      <dsp:spPr>
        <a:xfrm>
          <a:off x="766835" y="8867"/>
          <a:ext cx="5534177" cy="1593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18" tIns="168618" rIns="168618" bIns="168618" numCol="1" spcCol="1270" anchor="ctr" anchorCtr="0">
          <a:noAutofit/>
        </a:bodyPr>
        <a:lstStyle/>
        <a:p>
          <a:pPr marL="0" lvl="0" indent="0" algn="l" defTabSz="977900">
            <a:lnSpc>
              <a:spcPct val="100000"/>
            </a:lnSpc>
            <a:spcBef>
              <a:spcPct val="0"/>
            </a:spcBef>
            <a:spcAft>
              <a:spcPct val="35000"/>
            </a:spcAft>
            <a:buNone/>
          </a:pPr>
          <a:r>
            <a:rPr lang="de-DE" sz="2200" kern="1200" dirty="0"/>
            <a:t>Arten von Version Control:</a:t>
          </a:r>
          <a:endParaRPr lang="en-US" sz="2200" kern="1200" dirty="0"/>
        </a:p>
      </dsp:txBody>
      <dsp:txXfrm>
        <a:off x="766835" y="8867"/>
        <a:ext cx="5534177" cy="1593239"/>
      </dsp:txXfrm>
    </dsp:sp>
    <dsp:sp modelId="{9FAEA686-CEF6-4429-B187-50ADFAA4A894}">
      <dsp:nvSpPr>
        <dsp:cNvPr id="0" name=""/>
        <dsp:cNvSpPr/>
      </dsp:nvSpPr>
      <dsp:spPr>
        <a:xfrm>
          <a:off x="-356585" y="2000416"/>
          <a:ext cx="5944427" cy="15932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8FDEE4-0EED-49C8-AE09-E9FB9EBE5C5C}">
      <dsp:nvSpPr>
        <dsp:cNvPr id="0" name=""/>
        <dsp:cNvSpPr/>
      </dsp:nvSpPr>
      <dsp:spPr>
        <a:xfrm>
          <a:off x="125369" y="2358895"/>
          <a:ext cx="876281" cy="8762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78625A-F493-4E20-A1FE-89B73E53F9B9}">
      <dsp:nvSpPr>
        <dsp:cNvPr id="0" name=""/>
        <dsp:cNvSpPr/>
      </dsp:nvSpPr>
      <dsp:spPr>
        <a:xfrm>
          <a:off x="1483606" y="2000416"/>
          <a:ext cx="2674992" cy="1593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18" tIns="168618" rIns="168618" bIns="168618" numCol="1" spcCol="1270" anchor="ctr" anchorCtr="0">
          <a:noAutofit/>
        </a:bodyPr>
        <a:lstStyle/>
        <a:p>
          <a:pPr marL="0" lvl="0" indent="0" algn="l" defTabSz="977900">
            <a:lnSpc>
              <a:spcPct val="100000"/>
            </a:lnSpc>
            <a:spcBef>
              <a:spcPct val="0"/>
            </a:spcBef>
            <a:spcAft>
              <a:spcPct val="35000"/>
            </a:spcAft>
            <a:buNone/>
          </a:pPr>
          <a:r>
            <a:rPr lang="de-DE" sz="2200" b="1" kern="1200"/>
            <a:t>Zentralisiertes Version Control</a:t>
          </a:r>
          <a:endParaRPr lang="en-US" sz="2200" kern="1200"/>
        </a:p>
      </dsp:txBody>
      <dsp:txXfrm>
        <a:off x="1483606" y="2000416"/>
        <a:ext cx="2674992" cy="1593239"/>
      </dsp:txXfrm>
    </dsp:sp>
    <dsp:sp modelId="{683F5FF7-4008-4DBF-B1C3-63A188AA1A53}">
      <dsp:nvSpPr>
        <dsp:cNvPr id="0" name=""/>
        <dsp:cNvSpPr/>
      </dsp:nvSpPr>
      <dsp:spPr>
        <a:xfrm>
          <a:off x="4158598" y="2000416"/>
          <a:ext cx="1425643" cy="1593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18" tIns="168618" rIns="168618" bIns="168618" numCol="1" spcCol="1270" anchor="ctr" anchorCtr="0">
          <a:noAutofit/>
        </a:bodyPr>
        <a:lstStyle/>
        <a:p>
          <a:pPr marL="0" lvl="0" indent="0" algn="l" defTabSz="755650">
            <a:lnSpc>
              <a:spcPct val="100000"/>
            </a:lnSpc>
            <a:spcBef>
              <a:spcPct val="0"/>
            </a:spcBef>
            <a:spcAft>
              <a:spcPct val="35000"/>
            </a:spcAft>
            <a:buNone/>
          </a:pPr>
          <a:endParaRPr lang="en-US" sz="1700" kern="1200" dirty="0"/>
        </a:p>
      </dsp:txBody>
      <dsp:txXfrm>
        <a:off x="4158598" y="2000416"/>
        <a:ext cx="1425643" cy="1593239"/>
      </dsp:txXfrm>
    </dsp:sp>
    <dsp:sp modelId="{66FDD815-2646-4548-8B98-FB1F5BB597A5}">
      <dsp:nvSpPr>
        <dsp:cNvPr id="0" name=""/>
        <dsp:cNvSpPr/>
      </dsp:nvSpPr>
      <dsp:spPr>
        <a:xfrm>
          <a:off x="-356585" y="3991966"/>
          <a:ext cx="5944427" cy="15932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9D8506-665A-466F-9737-78DBD93051B5}">
      <dsp:nvSpPr>
        <dsp:cNvPr id="0" name=""/>
        <dsp:cNvSpPr/>
      </dsp:nvSpPr>
      <dsp:spPr>
        <a:xfrm>
          <a:off x="125369" y="4350445"/>
          <a:ext cx="876281" cy="8762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E5300A-D8D1-49C1-9A8E-2D302A4E95F9}">
      <dsp:nvSpPr>
        <dsp:cNvPr id="0" name=""/>
        <dsp:cNvSpPr/>
      </dsp:nvSpPr>
      <dsp:spPr>
        <a:xfrm>
          <a:off x="1483606" y="3991966"/>
          <a:ext cx="2674992" cy="1593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18" tIns="168618" rIns="168618" bIns="168618" numCol="1" spcCol="1270" anchor="ctr" anchorCtr="0">
          <a:noAutofit/>
        </a:bodyPr>
        <a:lstStyle/>
        <a:p>
          <a:pPr marL="0" lvl="0" indent="0" algn="l" defTabSz="977900">
            <a:lnSpc>
              <a:spcPct val="100000"/>
            </a:lnSpc>
            <a:spcBef>
              <a:spcPct val="0"/>
            </a:spcBef>
            <a:spcAft>
              <a:spcPct val="35000"/>
            </a:spcAft>
            <a:buNone/>
          </a:pPr>
          <a:r>
            <a:rPr lang="de-DE" sz="2200" b="1" kern="1200"/>
            <a:t>Dezentralisiertes Version Control</a:t>
          </a:r>
          <a:endParaRPr lang="en-US" sz="2200" kern="1200"/>
        </a:p>
      </dsp:txBody>
      <dsp:txXfrm>
        <a:off x="1483606" y="3991966"/>
        <a:ext cx="2674992" cy="1593239"/>
      </dsp:txXfrm>
    </dsp:sp>
    <dsp:sp modelId="{352E9F7D-44D1-4DF8-B09F-EEEFF48CC4DD}">
      <dsp:nvSpPr>
        <dsp:cNvPr id="0" name=""/>
        <dsp:cNvSpPr/>
      </dsp:nvSpPr>
      <dsp:spPr>
        <a:xfrm>
          <a:off x="4158598" y="3991966"/>
          <a:ext cx="1425643" cy="1593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18" tIns="168618" rIns="168618" bIns="168618" numCol="1" spcCol="1270" anchor="ctr" anchorCtr="0">
          <a:noAutofit/>
        </a:bodyPr>
        <a:lstStyle/>
        <a:p>
          <a:pPr marL="0" lvl="0" indent="0" algn="l" defTabSz="755650">
            <a:lnSpc>
              <a:spcPct val="100000"/>
            </a:lnSpc>
            <a:spcBef>
              <a:spcPct val="0"/>
            </a:spcBef>
            <a:spcAft>
              <a:spcPct val="35000"/>
            </a:spcAft>
            <a:buNone/>
          </a:pPr>
          <a:endParaRPr lang="en-US" sz="1700" kern="1200" dirty="0"/>
        </a:p>
      </dsp:txBody>
      <dsp:txXfrm>
        <a:off x="4158598" y="3991966"/>
        <a:ext cx="1425643" cy="15932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5D74E-0485-44F8-806B-149047D086D5}">
      <dsp:nvSpPr>
        <dsp:cNvPr id="0" name=""/>
        <dsp:cNvSpPr/>
      </dsp:nvSpPr>
      <dsp:spPr>
        <a:xfrm>
          <a:off x="0" y="577"/>
          <a:ext cx="10108711" cy="13508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BC7439-7422-4484-8475-E52506D3FE9F}">
      <dsp:nvSpPr>
        <dsp:cNvPr id="0" name=""/>
        <dsp:cNvSpPr/>
      </dsp:nvSpPr>
      <dsp:spPr>
        <a:xfrm>
          <a:off x="408634" y="304520"/>
          <a:ext cx="742971" cy="7429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90372E-144C-4208-A68A-CD6F00DD878F}">
      <dsp:nvSpPr>
        <dsp:cNvPr id="0" name=""/>
        <dsp:cNvSpPr/>
      </dsp:nvSpPr>
      <dsp:spPr>
        <a:xfrm>
          <a:off x="1560241" y="577"/>
          <a:ext cx="8548469" cy="1350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966" tIns="142966" rIns="142966" bIns="142966" numCol="1" spcCol="1270" anchor="ctr" anchorCtr="0">
          <a:noAutofit/>
        </a:bodyPr>
        <a:lstStyle/>
        <a:p>
          <a:pPr marL="0" lvl="0" indent="0" algn="l" defTabSz="1111250">
            <a:lnSpc>
              <a:spcPct val="100000"/>
            </a:lnSpc>
            <a:spcBef>
              <a:spcPct val="0"/>
            </a:spcBef>
            <a:spcAft>
              <a:spcPct val="35000"/>
            </a:spcAft>
            <a:buNone/>
          </a:pPr>
          <a:r>
            <a:rPr lang="de-DE" sz="2500" kern="1200" dirty="0">
              <a:solidFill>
                <a:schemeClr val="bg1"/>
              </a:solidFill>
            </a:rPr>
            <a:t>Einführung in Git</a:t>
          </a:r>
          <a:endParaRPr lang="en-US" sz="2500" kern="1200" dirty="0">
            <a:solidFill>
              <a:schemeClr val="bg1"/>
            </a:solidFill>
          </a:endParaRPr>
        </a:p>
      </dsp:txBody>
      <dsp:txXfrm>
        <a:off x="1560241" y="577"/>
        <a:ext cx="8548469" cy="1350858"/>
      </dsp:txXfrm>
    </dsp:sp>
    <dsp:sp modelId="{6DA843F7-5D54-4922-A211-DAF58990FC90}">
      <dsp:nvSpPr>
        <dsp:cNvPr id="0" name=""/>
        <dsp:cNvSpPr/>
      </dsp:nvSpPr>
      <dsp:spPr>
        <a:xfrm>
          <a:off x="0" y="1689149"/>
          <a:ext cx="10108711" cy="13508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988A32-C3B0-4767-933D-D896B13A603B}">
      <dsp:nvSpPr>
        <dsp:cNvPr id="0" name=""/>
        <dsp:cNvSpPr/>
      </dsp:nvSpPr>
      <dsp:spPr>
        <a:xfrm>
          <a:off x="408634" y="1993093"/>
          <a:ext cx="742971" cy="7429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2F6286-6282-4557-A460-CA438EEB3D90}">
      <dsp:nvSpPr>
        <dsp:cNvPr id="0" name=""/>
        <dsp:cNvSpPr/>
      </dsp:nvSpPr>
      <dsp:spPr>
        <a:xfrm>
          <a:off x="1560241" y="1689149"/>
          <a:ext cx="8548469" cy="1350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966" tIns="142966" rIns="142966" bIns="142966" numCol="1" spcCol="1270" anchor="ctr" anchorCtr="0">
          <a:noAutofit/>
        </a:bodyPr>
        <a:lstStyle/>
        <a:p>
          <a:pPr marL="0" lvl="0" indent="0" algn="l" defTabSz="1111250">
            <a:lnSpc>
              <a:spcPct val="100000"/>
            </a:lnSpc>
            <a:spcBef>
              <a:spcPct val="0"/>
            </a:spcBef>
            <a:spcAft>
              <a:spcPct val="35000"/>
            </a:spcAft>
            <a:buNone/>
          </a:pPr>
          <a:r>
            <a:rPr lang="de-DE" sz="2500" kern="1200" dirty="0">
              <a:solidFill>
                <a:schemeClr val="bg1"/>
              </a:solidFill>
            </a:rPr>
            <a:t>Git-Grundbefehle und Konzepte</a:t>
          </a:r>
          <a:endParaRPr lang="en-US" sz="2500" kern="1200" dirty="0">
            <a:solidFill>
              <a:schemeClr val="bg1"/>
            </a:solidFill>
          </a:endParaRPr>
        </a:p>
      </dsp:txBody>
      <dsp:txXfrm>
        <a:off x="1560241" y="1689149"/>
        <a:ext cx="8548469" cy="1350858"/>
      </dsp:txXfrm>
    </dsp:sp>
    <dsp:sp modelId="{5698DDFF-4025-4092-8265-C960BB3788B3}">
      <dsp:nvSpPr>
        <dsp:cNvPr id="0" name=""/>
        <dsp:cNvSpPr/>
      </dsp:nvSpPr>
      <dsp:spPr>
        <a:xfrm>
          <a:off x="0" y="3378299"/>
          <a:ext cx="10108711" cy="13508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71417F-997D-4CFC-B007-1CE0B1FA95A9}">
      <dsp:nvSpPr>
        <dsp:cNvPr id="0" name=""/>
        <dsp:cNvSpPr/>
      </dsp:nvSpPr>
      <dsp:spPr>
        <a:xfrm>
          <a:off x="408634" y="3681665"/>
          <a:ext cx="742971" cy="7429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CE69B1-9151-4617-8025-5FB2F3078670}">
      <dsp:nvSpPr>
        <dsp:cNvPr id="0" name=""/>
        <dsp:cNvSpPr/>
      </dsp:nvSpPr>
      <dsp:spPr>
        <a:xfrm>
          <a:off x="1560241" y="3377722"/>
          <a:ext cx="8548469" cy="1350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966" tIns="142966" rIns="142966" bIns="142966" numCol="1" spcCol="1270" anchor="ctr" anchorCtr="0">
          <a:noAutofit/>
        </a:bodyPr>
        <a:lstStyle/>
        <a:p>
          <a:pPr marL="0" lvl="0" indent="0" algn="l" defTabSz="1111250">
            <a:lnSpc>
              <a:spcPct val="100000"/>
            </a:lnSpc>
            <a:spcBef>
              <a:spcPct val="0"/>
            </a:spcBef>
            <a:spcAft>
              <a:spcPct val="35000"/>
            </a:spcAft>
            <a:buNone/>
          </a:pPr>
          <a:endParaRPr lang="de-DE" sz="2500" kern="1200"/>
        </a:p>
      </dsp:txBody>
      <dsp:txXfrm>
        <a:off x="1560241" y="3377722"/>
        <a:ext cx="8548469" cy="13508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BBB8BB-32FB-4EED-BBE0-951532086635}">
      <dsp:nvSpPr>
        <dsp:cNvPr id="0" name=""/>
        <dsp:cNvSpPr/>
      </dsp:nvSpPr>
      <dsp:spPr>
        <a:xfrm>
          <a:off x="0" y="346966"/>
          <a:ext cx="5944427" cy="12568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1354" tIns="291592" rIns="461354" bIns="99568"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de-DE" sz="1400" b="0" i="0" kern="1200" dirty="0">
              <a:effectLst/>
              <a:latin typeface="Söhne"/>
            </a:rPr>
            <a:t>Dezentrales VCS mit hoher Flexibilität und Geschwindigkeit.</a:t>
          </a:r>
          <a:endParaRPr lang="de-DE" sz="1400" kern="1200" dirty="0"/>
        </a:p>
        <a:p>
          <a:pPr marL="114300" lvl="1" indent="-114300" algn="l" defTabSz="622300">
            <a:lnSpc>
              <a:spcPct val="90000"/>
            </a:lnSpc>
            <a:spcBef>
              <a:spcPct val="0"/>
            </a:spcBef>
            <a:spcAft>
              <a:spcPct val="15000"/>
            </a:spcAft>
            <a:buChar char="•"/>
          </a:pPr>
          <a:r>
            <a:rPr lang="de-DE" sz="1400" b="0" i="0" kern="1200">
              <a:effectLst/>
              <a:latin typeface="Söhne"/>
            </a:rPr>
            <a:t>Wurde 2005 Entwickelt von L</a:t>
          </a:r>
          <a:r>
            <a:rPr lang="de-DE" sz="1400" kern="1200">
              <a:latin typeface="Söhne"/>
            </a:rPr>
            <a:t>inus Torvald dem Linux Erfinder</a:t>
          </a:r>
          <a:endParaRPr lang="de-DE" sz="1400" kern="1200" dirty="0">
            <a:latin typeface="Söhne"/>
          </a:endParaRPr>
        </a:p>
        <a:p>
          <a:pPr marL="114300" lvl="1" indent="-114300" algn="l" defTabSz="622300">
            <a:lnSpc>
              <a:spcPct val="90000"/>
            </a:lnSpc>
            <a:spcBef>
              <a:spcPct val="0"/>
            </a:spcBef>
            <a:spcAft>
              <a:spcPct val="15000"/>
            </a:spcAft>
            <a:buChar char="•"/>
          </a:pPr>
          <a:r>
            <a:rPr lang="de-DE" sz="1400" kern="1200" dirty="0">
              <a:latin typeface="Söhne"/>
            </a:rPr>
            <a:t>Der Ursprung des Namens „Git“ liegt in der britischen Umgangssprache und bedeutet in etwa „Blödmann“</a:t>
          </a:r>
        </a:p>
      </dsp:txBody>
      <dsp:txXfrm>
        <a:off x="0" y="346966"/>
        <a:ext cx="5944427" cy="1256850"/>
      </dsp:txXfrm>
    </dsp:sp>
    <dsp:sp modelId="{768C7230-98C5-4341-867F-BF9881A9450F}">
      <dsp:nvSpPr>
        <dsp:cNvPr id="0" name=""/>
        <dsp:cNvSpPr/>
      </dsp:nvSpPr>
      <dsp:spPr>
        <a:xfrm>
          <a:off x="297221" y="140326"/>
          <a:ext cx="4161098" cy="413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7280" tIns="0" rIns="157280" bIns="0" numCol="1" spcCol="1270" anchor="ctr" anchorCtr="0">
          <a:noAutofit/>
        </a:bodyPr>
        <a:lstStyle/>
        <a:p>
          <a:pPr marL="0" lvl="0" indent="0" algn="l" defTabSz="622300">
            <a:lnSpc>
              <a:spcPct val="90000"/>
            </a:lnSpc>
            <a:spcBef>
              <a:spcPct val="0"/>
            </a:spcBef>
            <a:spcAft>
              <a:spcPct val="35000"/>
            </a:spcAft>
            <a:buNone/>
          </a:pPr>
          <a:r>
            <a:rPr lang="de-DE" sz="1400" b="0" i="0" kern="1200" dirty="0"/>
            <a:t>Git</a:t>
          </a:r>
          <a:endParaRPr lang="en-US" sz="1400" kern="1200" dirty="0"/>
        </a:p>
      </dsp:txBody>
      <dsp:txXfrm>
        <a:off x="317396" y="160501"/>
        <a:ext cx="4120748" cy="372930"/>
      </dsp:txXfrm>
    </dsp:sp>
    <dsp:sp modelId="{9AB799DA-A0A7-403B-82D0-0E6F86CB414F}">
      <dsp:nvSpPr>
        <dsp:cNvPr id="0" name=""/>
        <dsp:cNvSpPr/>
      </dsp:nvSpPr>
      <dsp:spPr>
        <a:xfrm>
          <a:off x="0" y="1886056"/>
          <a:ext cx="5944427" cy="1940400"/>
        </a:xfrm>
        <a:prstGeom prst="rect">
          <a:avLst/>
        </a:prstGeom>
        <a:solidFill>
          <a:schemeClr val="lt1">
            <a:alpha val="90000"/>
            <a:hueOff val="0"/>
            <a:satOff val="0"/>
            <a:lumOff val="0"/>
            <a:alphaOff val="0"/>
          </a:schemeClr>
        </a:solidFill>
        <a:ln w="12700" cap="flat" cmpd="sng" algn="ctr">
          <a:solidFill>
            <a:schemeClr val="accent2">
              <a:hueOff val="744223"/>
              <a:satOff val="-464"/>
              <a:lumOff val="627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1354" tIns="291592" rIns="461354" bIns="99568" numCol="1" spcCol="1270" anchor="t" anchorCtr="0">
          <a:noAutofit/>
        </a:bodyPr>
        <a:lstStyle/>
        <a:p>
          <a:pPr marL="114300" lvl="1" indent="-114300" algn="l" defTabSz="622300">
            <a:lnSpc>
              <a:spcPct val="90000"/>
            </a:lnSpc>
            <a:spcBef>
              <a:spcPct val="0"/>
            </a:spcBef>
            <a:spcAft>
              <a:spcPct val="15000"/>
            </a:spcAft>
            <a:buChar char="•"/>
          </a:pPr>
          <a:r>
            <a:rPr lang="de-DE" sz="1400" b="0" i="0" kern="1200" dirty="0">
              <a:effectLst/>
              <a:latin typeface="Söhne"/>
            </a:rPr>
            <a:t>Marktführer und de-facto-Standard in der Industrie.</a:t>
          </a:r>
          <a:endParaRPr lang="en-US" sz="1400" kern="1200" dirty="0"/>
        </a:p>
        <a:p>
          <a:pPr marL="114300" lvl="1" indent="-114300" algn="l" defTabSz="622300">
            <a:lnSpc>
              <a:spcPct val="90000"/>
            </a:lnSpc>
            <a:spcBef>
              <a:spcPct val="0"/>
            </a:spcBef>
            <a:spcAft>
              <a:spcPct val="15000"/>
            </a:spcAft>
            <a:buChar char="•"/>
          </a:pPr>
          <a:r>
            <a:rPr lang="de-DE" sz="1400" b="0" i="0" kern="1200">
              <a:effectLst/>
              <a:latin typeface="Söhne"/>
            </a:rPr>
            <a:t>Breite Unterstützung in der Entwicklergemeinschaft und Integration mit den meisten IDEs und Tools.</a:t>
          </a:r>
          <a:endParaRPr lang="de-DE" sz="1400" b="0" i="0" kern="1200" dirty="0">
            <a:effectLst/>
            <a:latin typeface="Söhne"/>
          </a:endParaRPr>
        </a:p>
        <a:p>
          <a:pPr marL="114300" lvl="1" indent="-114300" algn="l" defTabSz="622300">
            <a:lnSpc>
              <a:spcPct val="90000"/>
            </a:lnSpc>
            <a:spcBef>
              <a:spcPct val="0"/>
            </a:spcBef>
            <a:spcAft>
              <a:spcPct val="15000"/>
            </a:spcAft>
            <a:buChar char="•"/>
          </a:pPr>
          <a:r>
            <a:rPr lang="de-DE" sz="1400" b="0" i="0" kern="1200">
              <a:effectLst/>
              <a:latin typeface="Söhne"/>
            </a:rPr>
            <a:t>Nahtlose Zusammenarbeit durch Plattformen wie GitHub und GitLab.</a:t>
          </a:r>
          <a:endParaRPr lang="de-DE" sz="1400" b="0" i="0" kern="1200" dirty="0">
            <a:effectLst/>
            <a:latin typeface="Söhne"/>
          </a:endParaRPr>
        </a:p>
        <a:p>
          <a:pPr marL="114300" lvl="1" indent="-114300" algn="l" defTabSz="622300">
            <a:lnSpc>
              <a:spcPct val="90000"/>
            </a:lnSpc>
            <a:spcBef>
              <a:spcPct val="0"/>
            </a:spcBef>
            <a:spcAft>
              <a:spcPct val="15000"/>
            </a:spcAft>
            <a:buChar char="•"/>
          </a:pPr>
          <a:r>
            <a:rPr lang="de-DE" sz="1400" b="0" i="0" kern="1200">
              <a:effectLst/>
              <a:latin typeface="Söhne"/>
            </a:rPr>
            <a:t>Open Source </a:t>
          </a:r>
          <a:endParaRPr lang="de-DE" sz="1400" b="0" i="0" kern="1200" dirty="0">
            <a:effectLst/>
            <a:latin typeface="Söhne"/>
          </a:endParaRPr>
        </a:p>
        <a:p>
          <a:pPr marL="114300" lvl="1" indent="-114300" algn="l" defTabSz="622300">
            <a:lnSpc>
              <a:spcPct val="90000"/>
            </a:lnSpc>
            <a:spcBef>
              <a:spcPct val="0"/>
            </a:spcBef>
            <a:spcAft>
              <a:spcPct val="15000"/>
            </a:spcAft>
            <a:buChar char="•"/>
          </a:pPr>
          <a:r>
            <a:rPr lang="de-DE" sz="1400" kern="1200" dirty="0">
              <a:latin typeface="Söhne"/>
            </a:rPr>
            <a:t>Gratis</a:t>
          </a:r>
          <a:endParaRPr lang="de-DE" sz="1400" kern="1200" dirty="0"/>
        </a:p>
      </dsp:txBody>
      <dsp:txXfrm>
        <a:off x="0" y="1886056"/>
        <a:ext cx="5944427" cy="1940400"/>
      </dsp:txXfrm>
    </dsp:sp>
    <dsp:sp modelId="{56352FFE-8F86-419A-8A5A-06D75FFE5503}">
      <dsp:nvSpPr>
        <dsp:cNvPr id="0" name=""/>
        <dsp:cNvSpPr/>
      </dsp:nvSpPr>
      <dsp:spPr>
        <a:xfrm>
          <a:off x="297221" y="1679416"/>
          <a:ext cx="4161098" cy="413280"/>
        </a:xfrm>
        <a:prstGeom prst="roundRect">
          <a:avLst/>
        </a:prstGeom>
        <a:solidFill>
          <a:schemeClr val="accent2">
            <a:hueOff val="744223"/>
            <a:satOff val="-464"/>
            <a:lumOff val="62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7280" tIns="0" rIns="157280" bIns="0" numCol="1" spcCol="1270" anchor="ctr" anchorCtr="0">
          <a:noAutofit/>
        </a:bodyPr>
        <a:lstStyle/>
        <a:p>
          <a:pPr marL="0" lvl="0" indent="0" algn="l" defTabSz="622300">
            <a:lnSpc>
              <a:spcPct val="90000"/>
            </a:lnSpc>
            <a:spcBef>
              <a:spcPct val="0"/>
            </a:spcBef>
            <a:spcAft>
              <a:spcPct val="35000"/>
            </a:spcAft>
            <a:buNone/>
          </a:pPr>
          <a:r>
            <a:rPr lang="de-DE" sz="1400" kern="1200" dirty="0"/>
            <a:t>Warum Git die erste Wahl ist</a:t>
          </a:r>
          <a:endParaRPr lang="en-US" sz="1400" kern="1200" dirty="0"/>
        </a:p>
      </dsp:txBody>
      <dsp:txXfrm>
        <a:off x="317396" y="1699591"/>
        <a:ext cx="4120748" cy="372930"/>
      </dsp:txXfrm>
    </dsp:sp>
    <dsp:sp modelId="{E816D06D-0026-44D0-980C-9ADDB0A0AAE6}">
      <dsp:nvSpPr>
        <dsp:cNvPr id="0" name=""/>
        <dsp:cNvSpPr/>
      </dsp:nvSpPr>
      <dsp:spPr>
        <a:xfrm>
          <a:off x="0" y="4108696"/>
          <a:ext cx="5944427" cy="1345050"/>
        </a:xfrm>
        <a:prstGeom prst="rect">
          <a:avLst/>
        </a:prstGeom>
        <a:solidFill>
          <a:schemeClr val="lt1">
            <a:alpha val="90000"/>
            <a:hueOff val="0"/>
            <a:satOff val="0"/>
            <a:lumOff val="0"/>
            <a:alphaOff val="0"/>
          </a:schemeClr>
        </a:solidFill>
        <a:ln w="12700" cap="flat" cmpd="sng" algn="ctr">
          <a:solidFill>
            <a:schemeClr val="accent2">
              <a:hueOff val="1488446"/>
              <a:satOff val="-929"/>
              <a:lumOff val="1254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1354" tIns="291592" rIns="461354" bIns="99568" numCol="1" spcCol="1270" anchor="t" anchorCtr="0">
          <a:noAutofit/>
        </a:bodyPr>
        <a:lstStyle/>
        <a:p>
          <a:pPr marL="114300" lvl="1" indent="-114300" algn="l" defTabSz="622300">
            <a:lnSpc>
              <a:spcPct val="90000"/>
            </a:lnSpc>
            <a:spcBef>
              <a:spcPct val="0"/>
            </a:spcBef>
            <a:spcAft>
              <a:spcPct val="15000"/>
            </a:spcAft>
            <a:buChar char="•"/>
          </a:pPr>
          <a:r>
            <a:rPr lang="de-DE" sz="1400" kern="1200" dirty="0"/>
            <a:t>Subversion</a:t>
          </a:r>
          <a:endParaRPr lang="en-US" sz="1400" kern="1200" dirty="0"/>
        </a:p>
        <a:p>
          <a:pPr marL="114300" lvl="1" indent="-114300" algn="l" defTabSz="622300">
            <a:lnSpc>
              <a:spcPct val="90000"/>
            </a:lnSpc>
            <a:spcBef>
              <a:spcPct val="0"/>
            </a:spcBef>
            <a:spcAft>
              <a:spcPct val="15000"/>
            </a:spcAft>
            <a:buChar char="•"/>
          </a:pPr>
          <a:r>
            <a:rPr lang="de-DE" sz="1400" kern="1200" dirty="0" err="1"/>
            <a:t>Mercurial</a:t>
          </a:r>
          <a:endParaRPr lang="en-US" sz="1400" kern="1200" dirty="0"/>
        </a:p>
        <a:p>
          <a:pPr marL="114300" lvl="1" indent="-114300" algn="l" defTabSz="622300">
            <a:lnSpc>
              <a:spcPct val="90000"/>
            </a:lnSpc>
            <a:spcBef>
              <a:spcPct val="0"/>
            </a:spcBef>
            <a:spcAft>
              <a:spcPct val="15000"/>
            </a:spcAft>
            <a:buChar char="•"/>
          </a:pPr>
          <a:r>
            <a:rPr lang="de-DE" sz="1400" kern="1200" dirty="0" err="1"/>
            <a:t>Perforce</a:t>
          </a:r>
          <a:r>
            <a:rPr lang="de-DE" sz="1400" kern="1200" dirty="0"/>
            <a:t> Helix Core</a:t>
          </a:r>
          <a:endParaRPr lang="en-US" sz="1400" kern="1200" dirty="0"/>
        </a:p>
        <a:p>
          <a:pPr marL="114300" lvl="1" indent="-114300" algn="l" defTabSz="622300">
            <a:lnSpc>
              <a:spcPct val="90000"/>
            </a:lnSpc>
            <a:spcBef>
              <a:spcPct val="0"/>
            </a:spcBef>
            <a:spcAft>
              <a:spcPct val="15000"/>
            </a:spcAft>
            <a:buChar char="•"/>
          </a:pPr>
          <a:r>
            <a:rPr lang="de-DE" sz="1400" kern="1200" dirty="0"/>
            <a:t> …</a:t>
          </a:r>
          <a:endParaRPr lang="en-US" sz="1400" kern="1200" dirty="0"/>
        </a:p>
      </dsp:txBody>
      <dsp:txXfrm>
        <a:off x="0" y="4108696"/>
        <a:ext cx="5944427" cy="1345050"/>
      </dsp:txXfrm>
    </dsp:sp>
    <dsp:sp modelId="{72BDBA39-CE6A-45DC-AF8D-5BCE8B364629}">
      <dsp:nvSpPr>
        <dsp:cNvPr id="0" name=""/>
        <dsp:cNvSpPr/>
      </dsp:nvSpPr>
      <dsp:spPr>
        <a:xfrm>
          <a:off x="297221" y="3902056"/>
          <a:ext cx="4161098" cy="413280"/>
        </a:xfrm>
        <a:prstGeom prst="roundRect">
          <a:avLst/>
        </a:prstGeom>
        <a:solidFill>
          <a:schemeClr val="accent2">
            <a:hueOff val="1488446"/>
            <a:satOff val="-929"/>
            <a:lumOff val="125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7280" tIns="0" rIns="157280" bIns="0" numCol="1" spcCol="1270" anchor="ctr" anchorCtr="0">
          <a:noAutofit/>
        </a:bodyPr>
        <a:lstStyle/>
        <a:p>
          <a:pPr marL="0" lvl="0" indent="0" algn="l" defTabSz="622300">
            <a:lnSpc>
              <a:spcPct val="90000"/>
            </a:lnSpc>
            <a:spcBef>
              <a:spcPct val="0"/>
            </a:spcBef>
            <a:spcAft>
              <a:spcPct val="35000"/>
            </a:spcAft>
            <a:buNone/>
          </a:pPr>
          <a:r>
            <a:rPr lang="de-DE" sz="1400" b="0" i="0" kern="1200" dirty="0"/>
            <a:t>Andere VCS-Systeme</a:t>
          </a:r>
          <a:endParaRPr lang="en-US" sz="1400" kern="1200" dirty="0"/>
        </a:p>
      </dsp:txBody>
      <dsp:txXfrm>
        <a:off x="317396" y="3922231"/>
        <a:ext cx="4120748" cy="3729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BBB8BB-32FB-4EED-BBE0-951532086635}">
      <dsp:nvSpPr>
        <dsp:cNvPr id="0" name=""/>
        <dsp:cNvSpPr/>
      </dsp:nvSpPr>
      <dsp:spPr>
        <a:xfrm>
          <a:off x="0" y="335941"/>
          <a:ext cx="5944427" cy="8158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1354" tIns="291592" rIns="461354" bIns="99568" numCol="1" spcCol="1270" anchor="t" anchorCtr="0">
          <a:noAutofit/>
        </a:bodyPr>
        <a:lstStyle/>
        <a:p>
          <a:pPr marL="114300" lvl="1" indent="-114300" algn="l" defTabSz="622300">
            <a:lnSpc>
              <a:spcPct val="90000"/>
            </a:lnSpc>
            <a:spcBef>
              <a:spcPct val="0"/>
            </a:spcBef>
            <a:spcAft>
              <a:spcPct val="15000"/>
            </a:spcAft>
            <a:buChar char="•"/>
          </a:pPr>
          <a:r>
            <a:rPr lang="de-DE" sz="1400" kern="1200" dirty="0"/>
            <a:t>GitHub und </a:t>
          </a:r>
          <a:r>
            <a:rPr lang="de-DE" sz="1400" kern="1200" dirty="0" err="1"/>
            <a:t>GitLab</a:t>
          </a:r>
          <a:r>
            <a:rPr lang="de-DE" sz="1400" kern="1200" dirty="0"/>
            <a:t> </a:t>
          </a:r>
          <a:r>
            <a:rPr lang="de-DE" sz="1400" b="0" i="0" kern="1200" dirty="0"/>
            <a:t>sind beides Web-basierte Dienste, die Git-Repositorien hosten, aber haben einige Unterschiede</a:t>
          </a:r>
          <a:endParaRPr lang="de-DE" sz="1400" kern="1200" dirty="0"/>
        </a:p>
      </dsp:txBody>
      <dsp:txXfrm>
        <a:off x="0" y="335941"/>
        <a:ext cx="5944427" cy="815850"/>
      </dsp:txXfrm>
    </dsp:sp>
    <dsp:sp modelId="{768C7230-98C5-4341-867F-BF9881A9450F}">
      <dsp:nvSpPr>
        <dsp:cNvPr id="0" name=""/>
        <dsp:cNvSpPr/>
      </dsp:nvSpPr>
      <dsp:spPr>
        <a:xfrm>
          <a:off x="297221" y="129301"/>
          <a:ext cx="4161098" cy="413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7280" tIns="0" rIns="157280" bIns="0" numCol="1" spcCol="1270" anchor="ctr" anchorCtr="0">
          <a:noAutofit/>
        </a:bodyPr>
        <a:lstStyle/>
        <a:p>
          <a:pPr marL="0" lvl="0" indent="0" algn="l" defTabSz="622300">
            <a:lnSpc>
              <a:spcPct val="90000"/>
            </a:lnSpc>
            <a:spcBef>
              <a:spcPct val="0"/>
            </a:spcBef>
            <a:spcAft>
              <a:spcPct val="35000"/>
            </a:spcAft>
            <a:buNone/>
          </a:pPr>
          <a:r>
            <a:rPr lang="de-DE" sz="1400" b="0" i="0" kern="1200" dirty="0"/>
            <a:t>GitHub </a:t>
          </a:r>
          <a:r>
            <a:rPr lang="de-DE" sz="1400" b="0" i="0" kern="1200" dirty="0" err="1"/>
            <a:t>vs</a:t>
          </a:r>
          <a:r>
            <a:rPr lang="de-DE" sz="1400" b="0" i="0" kern="1200" dirty="0"/>
            <a:t> </a:t>
          </a:r>
          <a:r>
            <a:rPr lang="de-DE" sz="1400" b="0" i="0" kern="1200" dirty="0" err="1"/>
            <a:t>GitLab</a:t>
          </a:r>
          <a:endParaRPr lang="en-US" sz="1400" kern="1200" dirty="0"/>
        </a:p>
      </dsp:txBody>
      <dsp:txXfrm>
        <a:off x="317396" y="149476"/>
        <a:ext cx="4120748" cy="372930"/>
      </dsp:txXfrm>
    </dsp:sp>
    <dsp:sp modelId="{9AB799DA-A0A7-403B-82D0-0E6F86CB414F}">
      <dsp:nvSpPr>
        <dsp:cNvPr id="0" name=""/>
        <dsp:cNvSpPr/>
      </dsp:nvSpPr>
      <dsp:spPr>
        <a:xfrm>
          <a:off x="0" y="1434031"/>
          <a:ext cx="5944427" cy="2205000"/>
        </a:xfrm>
        <a:prstGeom prst="rect">
          <a:avLst/>
        </a:prstGeom>
        <a:solidFill>
          <a:schemeClr val="lt1">
            <a:alpha val="90000"/>
            <a:hueOff val="0"/>
            <a:satOff val="0"/>
            <a:lumOff val="0"/>
            <a:alphaOff val="0"/>
          </a:schemeClr>
        </a:solidFill>
        <a:ln w="12700" cap="flat" cmpd="sng" algn="ctr">
          <a:solidFill>
            <a:schemeClr val="accent2">
              <a:hueOff val="744223"/>
              <a:satOff val="-464"/>
              <a:lumOff val="627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1354" tIns="291592" rIns="461354" bIns="99568" numCol="1" spcCol="1270" anchor="t" anchorCtr="0">
          <a:noAutofit/>
        </a:bodyPr>
        <a:lstStyle/>
        <a:p>
          <a:pPr marL="114300" lvl="1" indent="-114300" algn="l" defTabSz="622300">
            <a:lnSpc>
              <a:spcPct val="90000"/>
            </a:lnSpc>
            <a:spcBef>
              <a:spcPct val="0"/>
            </a:spcBef>
            <a:spcAft>
              <a:spcPct val="15000"/>
            </a:spcAft>
            <a:buChar char="•"/>
          </a:pPr>
          <a:r>
            <a:rPr lang="de-DE" sz="1400" b="0" i="0" kern="1200" dirty="0"/>
            <a:t>Ist sehr bekannt und wird von vielen Open-Source-Projekten genutzt</a:t>
          </a:r>
          <a:endParaRPr lang="en-US" sz="1400" kern="1200" dirty="0"/>
        </a:p>
        <a:p>
          <a:pPr marL="114300" lvl="1" indent="-114300" algn="l" defTabSz="622300">
            <a:lnSpc>
              <a:spcPct val="90000"/>
            </a:lnSpc>
            <a:spcBef>
              <a:spcPct val="0"/>
            </a:spcBef>
            <a:spcAft>
              <a:spcPct val="15000"/>
            </a:spcAft>
            <a:buChar char="•"/>
          </a:pPr>
          <a:r>
            <a:rPr lang="de-DE" sz="1400" kern="1200" noProof="0" dirty="0"/>
            <a:t>Hat Aspekte von Sozialen Netzwerken</a:t>
          </a:r>
        </a:p>
        <a:p>
          <a:pPr marL="114300" lvl="1" indent="-114300" algn="l" defTabSz="622300">
            <a:lnSpc>
              <a:spcPct val="90000"/>
            </a:lnSpc>
            <a:spcBef>
              <a:spcPct val="0"/>
            </a:spcBef>
            <a:spcAft>
              <a:spcPct val="15000"/>
            </a:spcAft>
            <a:buChar char="•"/>
          </a:pPr>
          <a:r>
            <a:rPr lang="de-DE" sz="1400" b="0" i="0" kern="1200" dirty="0"/>
            <a:t>Gehört seit 2018 zu Microsoft</a:t>
          </a:r>
          <a:endParaRPr lang="en-US" sz="1400" kern="1200" dirty="0"/>
        </a:p>
        <a:p>
          <a:pPr marL="114300" lvl="1" indent="-114300" algn="l" defTabSz="622300">
            <a:lnSpc>
              <a:spcPct val="90000"/>
            </a:lnSpc>
            <a:spcBef>
              <a:spcPct val="0"/>
            </a:spcBef>
            <a:spcAft>
              <a:spcPct val="15000"/>
            </a:spcAft>
            <a:buChar char="•"/>
          </a:pPr>
          <a:r>
            <a:rPr lang="de-DE" sz="1400" b="0" i="0" kern="1200" dirty="0"/>
            <a:t>GitHub ist ein Ort, an dem viele Entwickler zusammenarbeiten und ihre Codebasen teilen</a:t>
          </a:r>
          <a:endParaRPr lang="en-US" sz="1400" kern="1200" dirty="0"/>
        </a:p>
        <a:p>
          <a:pPr marL="114300" lvl="1" indent="-114300" algn="l" defTabSz="622300">
            <a:lnSpc>
              <a:spcPct val="90000"/>
            </a:lnSpc>
            <a:spcBef>
              <a:spcPct val="0"/>
            </a:spcBef>
            <a:spcAft>
              <a:spcPct val="15000"/>
            </a:spcAft>
            <a:buChar char="•"/>
          </a:pPr>
          <a:r>
            <a:rPr lang="de-DE" sz="1400" kern="1200" dirty="0"/>
            <a:t>-&gt; </a:t>
          </a:r>
          <a:r>
            <a:rPr lang="de-DE" sz="1400" b="0" i="0" kern="1200" dirty="0"/>
            <a:t>Schwerpunkt auf öffentlicher Zusammenarbeit und Open-Source-Projekten</a:t>
          </a:r>
          <a:endParaRPr lang="en-US" sz="1400" kern="1200" dirty="0"/>
        </a:p>
      </dsp:txBody>
      <dsp:txXfrm>
        <a:off x="0" y="1434031"/>
        <a:ext cx="5944427" cy="2205000"/>
      </dsp:txXfrm>
    </dsp:sp>
    <dsp:sp modelId="{56352FFE-8F86-419A-8A5A-06D75FFE5503}">
      <dsp:nvSpPr>
        <dsp:cNvPr id="0" name=""/>
        <dsp:cNvSpPr/>
      </dsp:nvSpPr>
      <dsp:spPr>
        <a:xfrm>
          <a:off x="297221" y="1227391"/>
          <a:ext cx="4161098" cy="413280"/>
        </a:xfrm>
        <a:prstGeom prst="roundRect">
          <a:avLst/>
        </a:prstGeom>
        <a:solidFill>
          <a:schemeClr val="accent2">
            <a:hueOff val="744223"/>
            <a:satOff val="-464"/>
            <a:lumOff val="62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7280" tIns="0" rIns="157280" bIns="0" numCol="1" spcCol="1270" anchor="ctr" anchorCtr="0">
          <a:noAutofit/>
        </a:bodyPr>
        <a:lstStyle/>
        <a:p>
          <a:pPr marL="0" lvl="0" indent="0" algn="l" defTabSz="622300">
            <a:lnSpc>
              <a:spcPct val="90000"/>
            </a:lnSpc>
            <a:spcBef>
              <a:spcPct val="0"/>
            </a:spcBef>
            <a:spcAft>
              <a:spcPct val="35000"/>
            </a:spcAft>
            <a:buNone/>
          </a:pPr>
          <a:r>
            <a:rPr lang="de-DE" sz="1400" kern="1200"/>
            <a:t>GitHub</a:t>
          </a:r>
          <a:endParaRPr lang="en-US" sz="1400" kern="1200"/>
        </a:p>
      </dsp:txBody>
      <dsp:txXfrm>
        <a:off x="317396" y="1247566"/>
        <a:ext cx="4120748" cy="372930"/>
      </dsp:txXfrm>
    </dsp:sp>
    <dsp:sp modelId="{E816D06D-0026-44D0-980C-9ADDB0A0AAE6}">
      <dsp:nvSpPr>
        <dsp:cNvPr id="0" name=""/>
        <dsp:cNvSpPr/>
      </dsp:nvSpPr>
      <dsp:spPr>
        <a:xfrm>
          <a:off x="0" y="3921271"/>
          <a:ext cx="5944427" cy="1543500"/>
        </a:xfrm>
        <a:prstGeom prst="rect">
          <a:avLst/>
        </a:prstGeom>
        <a:solidFill>
          <a:schemeClr val="lt1">
            <a:alpha val="90000"/>
            <a:hueOff val="0"/>
            <a:satOff val="0"/>
            <a:lumOff val="0"/>
            <a:alphaOff val="0"/>
          </a:schemeClr>
        </a:solidFill>
        <a:ln w="12700" cap="flat" cmpd="sng" algn="ctr">
          <a:solidFill>
            <a:schemeClr val="accent2">
              <a:hueOff val="1488446"/>
              <a:satOff val="-929"/>
              <a:lumOff val="1254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1354" tIns="291592" rIns="461354" bIns="99568" numCol="1" spcCol="1270" anchor="t" anchorCtr="0">
          <a:noAutofit/>
        </a:bodyPr>
        <a:lstStyle/>
        <a:p>
          <a:pPr marL="114300" lvl="1" indent="-114300" algn="l" defTabSz="622300">
            <a:lnSpc>
              <a:spcPct val="90000"/>
            </a:lnSpc>
            <a:spcBef>
              <a:spcPct val="0"/>
            </a:spcBef>
            <a:spcAft>
              <a:spcPct val="15000"/>
            </a:spcAft>
            <a:buChar char="•"/>
          </a:pPr>
          <a:r>
            <a:rPr lang="de-DE" sz="1400" b="0" i="0" kern="1200" dirty="0"/>
            <a:t>Ein webbasiertes DevOps-Lebenszyklus-Tool</a:t>
          </a:r>
          <a:endParaRPr lang="en-US" sz="1400" kern="1200" dirty="0"/>
        </a:p>
        <a:p>
          <a:pPr marL="114300" lvl="1" indent="-114300" algn="l" defTabSz="622300">
            <a:lnSpc>
              <a:spcPct val="90000"/>
            </a:lnSpc>
            <a:spcBef>
              <a:spcPct val="0"/>
            </a:spcBef>
            <a:spcAft>
              <a:spcPct val="15000"/>
            </a:spcAft>
            <a:buChar char="•"/>
          </a:pPr>
          <a:r>
            <a:rPr lang="de-DE" sz="1400" b="0" i="0" kern="1200" dirty="0"/>
            <a:t>Bietet </a:t>
          </a:r>
          <a:r>
            <a:rPr lang="de-DE" sz="1400" b="0" i="0" kern="1200" dirty="0" err="1"/>
            <a:t>Issue</a:t>
          </a:r>
          <a:r>
            <a:rPr lang="de-DE" sz="1400" b="0" i="0" kern="1200" dirty="0"/>
            <a:t>-Tracking und Wikis</a:t>
          </a:r>
          <a:endParaRPr lang="en-US" sz="1400" kern="1200" dirty="0"/>
        </a:p>
        <a:p>
          <a:pPr marL="114300" lvl="1" indent="-114300" algn="l" defTabSz="622300">
            <a:lnSpc>
              <a:spcPct val="90000"/>
            </a:lnSpc>
            <a:spcBef>
              <a:spcPct val="0"/>
            </a:spcBef>
            <a:spcAft>
              <a:spcPct val="15000"/>
            </a:spcAft>
            <a:buChar char="•"/>
          </a:pPr>
          <a:r>
            <a:rPr lang="de-DE" sz="1400" b="0" i="0" kern="1200"/>
            <a:t>Selbst gehostete und Cloud-Optionen verfügbar</a:t>
          </a:r>
          <a:endParaRPr lang="en-US" sz="1400" kern="1200"/>
        </a:p>
        <a:p>
          <a:pPr marL="114300" lvl="1" indent="-114300" algn="l" defTabSz="622300">
            <a:lnSpc>
              <a:spcPct val="90000"/>
            </a:lnSpc>
            <a:spcBef>
              <a:spcPct val="0"/>
            </a:spcBef>
            <a:spcAft>
              <a:spcPct val="15000"/>
            </a:spcAft>
            <a:buChar char="•"/>
          </a:pPr>
          <a:r>
            <a:rPr lang="de-DE" sz="1400" kern="1200"/>
            <a:t>-&gt; </a:t>
          </a:r>
          <a:r>
            <a:rPr lang="de-DE" sz="1400" b="0" i="0" kern="1200"/>
            <a:t>All-in-One-Plattform für den gesamten Software-Entwicklungsprozess</a:t>
          </a:r>
          <a:endParaRPr lang="en-US" sz="1400" kern="1200"/>
        </a:p>
      </dsp:txBody>
      <dsp:txXfrm>
        <a:off x="0" y="3921271"/>
        <a:ext cx="5944427" cy="1543500"/>
      </dsp:txXfrm>
    </dsp:sp>
    <dsp:sp modelId="{72BDBA39-CE6A-45DC-AF8D-5BCE8B364629}">
      <dsp:nvSpPr>
        <dsp:cNvPr id="0" name=""/>
        <dsp:cNvSpPr/>
      </dsp:nvSpPr>
      <dsp:spPr>
        <a:xfrm>
          <a:off x="297221" y="3714631"/>
          <a:ext cx="4161098" cy="413280"/>
        </a:xfrm>
        <a:prstGeom prst="roundRect">
          <a:avLst/>
        </a:prstGeom>
        <a:solidFill>
          <a:schemeClr val="accent2">
            <a:hueOff val="1488446"/>
            <a:satOff val="-929"/>
            <a:lumOff val="125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7280" tIns="0" rIns="157280" bIns="0" numCol="1" spcCol="1270" anchor="ctr" anchorCtr="0">
          <a:noAutofit/>
        </a:bodyPr>
        <a:lstStyle/>
        <a:p>
          <a:pPr marL="0" lvl="0" indent="0" algn="l" defTabSz="622300">
            <a:lnSpc>
              <a:spcPct val="90000"/>
            </a:lnSpc>
            <a:spcBef>
              <a:spcPct val="0"/>
            </a:spcBef>
            <a:spcAft>
              <a:spcPct val="35000"/>
            </a:spcAft>
            <a:buNone/>
          </a:pPr>
          <a:r>
            <a:rPr lang="de-DE" sz="1400" b="0" i="0" kern="1200" dirty="0" err="1"/>
            <a:t>GitLab</a:t>
          </a:r>
          <a:endParaRPr lang="en-US" sz="1400" kern="1200" dirty="0"/>
        </a:p>
      </dsp:txBody>
      <dsp:txXfrm>
        <a:off x="317396" y="3734806"/>
        <a:ext cx="4120748" cy="3729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16BEBB-767C-4FAC-BE5B-E972C23E0A5B}">
      <dsp:nvSpPr>
        <dsp:cNvPr id="0" name=""/>
        <dsp:cNvSpPr/>
      </dsp:nvSpPr>
      <dsp:spPr>
        <a:xfrm>
          <a:off x="3158" y="76194"/>
          <a:ext cx="3079997" cy="662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de-DE" sz="2300" b="1" kern="1200" dirty="0"/>
            <a:t>Repositories</a:t>
          </a:r>
          <a:endParaRPr lang="en-US" sz="2300" kern="1200" dirty="0"/>
        </a:p>
      </dsp:txBody>
      <dsp:txXfrm>
        <a:off x="3158" y="76194"/>
        <a:ext cx="3079997" cy="662400"/>
      </dsp:txXfrm>
    </dsp:sp>
    <dsp:sp modelId="{E67E5392-F636-4131-8D4C-9CFBD172CC01}">
      <dsp:nvSpPr>
        <dsp:cNvPr id="0" name=""/>
        <dsp:cNvSpPr/>
      </dsp:nvSpPr>
      <dsp:spPr>
        <a:xfrm>
          <a:off x="3158" y="738594"/>
          <a:ext cx="3079997" cy="391436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de-DE" sz="2300" kern="1200" noProof="0" dirty="0"/>
            <a:t>Jedes Entwicklungs-Projekt hat ein Repository</a:t>
          </a:r>
        </a:p>
        <a:p>
          <a:pPr marL="228600" lvl="1" indent="-228600" algn="l" defTabSz="1022350">
            <a:lnSpc>
              <a:spcPct val="90000"/>
            </a:lnSpc>
            <a:spcBef>
              <a:spcPct val="0"/>
            </a:spcBef>
            <a:spcAft>
              <a:spcPct val="15000"/>
            </a:spcAft>
            <a:buChar char="•"/>
          </a:pPr>
          <a:r>
            <a:rPr lang="de-DE" sz="2300" kern="1200" noProof="0" dirty="0"/>
            <a:t>Datenbank zur Speicherung des Projektcodes</a:t>
          </a:r>
        </a:p>
        <a:p>
          <a:pPr marL="228600" lvl="1" indent="-228600" algn="l" defTabSz="1022350">
            <a:lnSpc>
              <a:spcPct val="90000"/>
            </a:lnSpc>
            <a:spcBef>
              <a:spcPct val="0"/>
            </a:spcBef>
            <a:spcAft>
              <a:spcPct val="15000"/>
            </a:spcAft>
            <a:buChar char="•"/>
          </a:pPr>
          <a:r>
            <a:rPr lang="de-DE" sz="2300" kern="1200" noProof="0" dirty="0"/>
            <a:t>Ermöglicht kollaboratives Arbeiten</a:t>
          </a:r>
        </a:p>
        <a:p>
          <a:pPr marL="228600" lvl="1" indent="-228600" algn="l" defTabSz="1022350">
            <a:lnSpc>
              <a:spcPct val="90000"/>
            </a:lnSpc>
            <a:spcBef>
              <a:spcPct val="0"/>
            </a:spcBef>
            <a:spcAft>
              <a:spcPct val="15000"/>
            </a:spcAft>
            <a:buChar char="•"/>
          </a:pPr>
          <a:endParaRPr lang="en-US" sz="2300" kern="1200" dirty="0"/>
        </a:p>
      </dsp:txBody>
      <dsp:txXfrm>
        <a:off x="3158" y="738594"/>
        <a:ext cx="3079997" cy="3914369"/>
      </dsp:txXfrm>
    </dsp:sp>
    <dsp:sp modelId="{55E75E24-816E-4656-B762-ACF775555BCD}">
      <dsp:nvSpPr>
        <dsp:cNvPr id="0" name=""/>
        <dsp:cNvSpPr/>
      </dsp:nvSpPr>
      <dsp:spPr>
        <a:xfrm>
          <a:off x="3514356" y="76194"/>
          <a:ext cx="3079997" cy="662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de-DE" sz="2300" b="1" kern="1200" dirty="0" err="1"/>
            <a:t>Commits</a:t>
          </a:r>
          <a:endParaRPr lang="en-US" sz="2300" kern="1200" dirty="0"/>
        </a:p>
      </dsp:txBody>
      <dsp:txXfrm>
        <a:off x="3514356" y="76194"/>
        <a:ext cx="3079997" cy="662400"/>
      </dsp:txXfrm>
    </dsp:sp>
    <dsp:sp modelId="{CAC33A3F-5FE2-448A-9AED-72643334EB12}">
      <dsp:nvSpPr>
        <dsp:cNvPr id="0" name=""/>
        <dsp:cNvSpPr/>
      </dsp:nvSpPr>
      <dsp:spPr>
        <a:xfrm>
          <a:off x="3514356" y="738594"/>
          <a:ext cx="3079997" cy="391436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de-DE" sz="2300" kern="1200" noProof="0" dirty="0"/>
            <a:t>Gruppe von Änderungen</a:t>
          </a:r>
        </a:p>
        <a:p>
          <a:pPr marL="228600" lvl="1" indent="-228600" algn="l" defTabSz="1022350">
            <a:lnSpc>
              <a:spcPct val="90000"/>
            </a:lnSpc>
            <a:spcBef>
              <a:spcPct val="0"/>
            </a:spcBef>
            <a:spcAft>
              <a:spcPct val="15000"/>
            </a:spcAft>
            <a:buChar char="•"/>
          </a:pPr>
          <a:r>
            <a:rPr lang="de-DE" sz="2300" kern="1200" noProof="0" dirty="0"/>
            <a:t>Dokumentieren von einzelnen Änderungen</a:t>
          </a:r>
        </a:p>
        <a:p>
          <a:pPr marL="228600" lvl="1" indent="-228600" algn="l" defTabSz="1022350">
            <a:lnSpc>
              <a:spcPct val="90000"/>
            </a:lnSpc>
            <a:spcBef>
              <a:spcPct val="0"/>
            </a:spcBef>
            <a:spcAft>
              <a:spcPct val="15000"/>
            </a:spcAft>
            <a:buChar char="•"/>
          </a:pPr>
          <a:r>
            <a:rPr lang="de-DE" sz="2300" kern="1200" noProof="0" dirty="0"/>
            <a:t>Ermöglicht zurücksetzen von Änderungen</a:t>
          </a:r>
        </a:p>
        <a:p>
          <a:pPr marL="228600" lvl="1" indent="-228600" algn="l" defTabSz="1022350">
            <a:lnSpc>
              <a:spcPct val="90000"/>
            </a:lnSpc>
            <a:spcBef>
              <a:spcPct val="0"/>
            </a:spcBef>
            <a:spcAft>
              <a:spcPct val="15000"/>
            </a:spcAft>
            <a:buChar char="•"/>
          </a:pPr>
          <a:endParaRPr lang="en-US" sz="2300" kern="1200" dirty="0"/>
        </a:p>
      </dsp:txBody>
      <dsp:txXfrm>
        <a:off x="3514356" y="738594"/>
        <a:ext cx="3079997" cy="3914369"/>
      </dsp:txXfrm>
    </dsp:sp>
    <dsp:sp modelId="{62BE6F24-05DE-4B27-9296-EDD9AD25CED5}">
      <dsp:nvSpPr>
        <dsp:cNvPr id="0" name=""/>
        <dsp:cNvSpPr/>
      </dsp:nvSpPr>
      <dsp:spPr>
        <a:xfrm>
          <a:off x="7025554" y="76194"/>
          <a:ext cx="3079997" cy="662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de-DE" sz="2300" b="1" kern="1200" dirty="0" err="1"/>
            <a:t>Staging</a:t>
          </a:r>
          <a:r>
            <a:rPr lang="de-DE" sz="2300" b="1" kern="1200" dirty="0"/>
            <a:t> Area</a:t>
          </a:r>
          <a:endParaRPr lang="en-US" sz="2300" kern="1200" dirty="0"/>
        </a:p>
      </dsp:txBody>
      <dsp:txXfrm>
        <a:off x="7025554" y="76194"/>
        <a:ext cx="3079997" cy="662400"/>
      </dsp:txXfrm>
    </dsp:sp>
    <dsp:sp modelId="{F8ED22EC-886A-4551-BD46-680A1D16D696}">
      <dsp:nvSpPr>
        <dsp:cNvPr id="0" name=""/>
        <dsp:cNvSpPr/>
      </dsp:nvSpPr>
      <dsp:spPr>
        <a:xfrm>
          <a:off x="7025554" y="738594"/>
          <a:ext cx="3079997" cy="391436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de-DE" sz="2300" b="0" i="0" kern="1200" dirty="0"/>
            <a:t>Bereitet Änderungen für den Commit vor</a:t>
          </a:r>
          <a:endParaRPr lang="en-US" sz="2300" kern="1200" dirty="0"/>
        </a:p>
        <a:p>
          <a:pPr marL="228600" lvl="1" indent="-228600" algn="l" defTabSz="1022350">
            <a:lnSpc>
              <a:spcPct val="90000"/>
            </a:lnSpc>
            <a:spcBef>
              <a:spcPct val="0"/>
            </a:spcBef>
            <a:spcAft>
              <a:spcPct val="15000"/>
            </a:spcAft>
            <a:buChar char="•"/>
          </a:pPr>
          <a:r>
            <a:rPr lang="de-DE" sz="2300" b="0" i="0" kern="1200" dirty="0"/>
            <a:t>Auswahl von spezifischen Änderungen für einen Commit</a:t>
          </a:r>
          <a:endParaRPr lang="en-US" sz="2300" kern="1200" dirty="0"/>
        </a:p>
        <a:p>
          <a:pPr marL="228600" lvl="1" indent="-228600" algn="l" defTabSz="1022350">
            <a:lnSpc>
              <a:spcPct val="90000"/>
            </a:lnSpc>
            <a:spcBef>
              <a:spcPct val="0"/>
            </a:spcBef>
            <a:spcAft>
              <a:spcPct val="15000"/>
            </a:spcAft>
            <a:buChar char="•"/>
          </a:pPr>
          <a:r>
            <a:rPr lang="de-DE" sz="2300" kern="1200" noProof="0" dirty="0"/>
            <a:t>Möglichkeit zum Überprüfen der Änderungen</a:t>
          </a:r>
        </a:p>
      </dsp:txBody>
      <dsp:txXfrm>
        <a:off x="7025554" y="738594"/>
        <a:ext cx="3079997" cy="391436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16BEBB-767C-4FAC-BE5B-E972C23E0A5B}">
      <dsp:nvSpPr>
        <dsp:cNvPr id="0" name=""/>
        <dsp:cNvSpPr/>
      </dsp:nvSpPr>
      <dsp:spPr>
        <a:xfrm>
          <a:off x="3158" y="207279"/>
          <a:ext cx="3079997" cy="691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de-DE" sz="2400" b="1" kern="1200" dirty="0"/>
            <a:t>Tags</a:t>
          </a:r>
          <a:endParaRPr lang="en-US" sz="2400" kern="1200" dirty="0"/>
        </a:p>
      </dsp:txBody>
      <dsp:txXfrm>
        <a:off x="3158" y="207279"/>
        <a:ext cx="3079997" cy="691200"/>
      </dsp:txXfrm>
    </dsp:sp>
    <dsp:sp modelId="{E67E5392-F636-4131-8D4C-9CFBD172CC01}">
      <dsp:nvSpPr>
        <dsp:cNvPr id="0" name=""/>
        <dsp:cNvSpPr/>
      </dsp:nvSpPr>
      <dsp:spPr>
        <a:xfrm>
          <a:off x="3158" y="898479"/>
          <a:ext cx="3079997" cy="36234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de-DE" sz="2400" b="0" kern="1200" noProof="0" dirty="0"/>
            <a:t>Referenzpunkte innerhalb der </a:t>
          </a:r>
          <a:r>
            <a:rPr lang="de-DE" sz="2400" b="0" kern="1200" noProof="0" dirty="0" err="1"/>
            <a:t>Commithistorie</a:t>
          </a:r>
          <a:endParaRPr lang="de-DE" sz="2400" b="0" kern="1200" noProof="0" dirty="0"/>
        </a:p>
        <a:p>
          <a:pPr marL="228600" lvl="1" indent="-228600" algn="l" defTabSz="1066800">
            <a:lnSpc>
              <a:spcPct val="90000"/>
            </a:lnSpc>
            <a:spcBef>
              <a:spcPct val="0"/>
            </a:spcBef>
            <a:spcAft>
              <a:spcPct val="15000"/>
            </a:spcAft>
            <a:buChar char="•"/>
          </a:pPr>
          <a:r>
            <a:rPr lang="de-DE" sz="2400" b="0" kern="1200" noProof="0" dirty="0"/>
            <a:t>Ermöglicht bestimmte Versionen/</a:t>
          </a:r>
          <a:r>
            <a:rPr lang="de-DE" sz="2400" b="0" kern="1200" noProof="0" dirty="0" err="1"/>
            <a:t>Commits</a:t>
          </a:r>
          <a:r>
            <a:rPr lang="de-DE" sz="2400" b="0" kern="1200" noProof="0" dirty="0"/>
            <a:t> zu markieren und leicht wiederzufinden</a:t>
          </a:r>
        </a:p>
      </dsp:txBody>
      <dsp:txXfrm>
        <a:off x="3158" y="898479"/>
        <a:ext cx="3079997" cy="3623400"/>
      </dsp:txXfrm>
    </dsp:sp>
    <dsp:sp modelId="{55E75E24-816E-4656-B762-ACF775555BCD}">
      <dsp:nvSpPr>
        <dsp:cNvPr id="0" name=""/>
        <dsp:cNvSpPr/>
      </dsp:nvSpPr>
      <dsp:spPr>
        <a:xfrm>
          <a:off x="3514356" y="207279"/>
          <a:ext cx="3079997" cy="691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de-DE" sz="2400" b="1" kern="1200" dirty="0" err="1"/>
            <a:t>Branches</a:t>
          </a:r>
          <a:endParaRPr lang="en-US" sz="2400" kern="1200" dirty="0"/>
        </a:p>
      </dsp:txBody>
      <dsp:txXfrm>
        <a:off x="3514356" y="207279"/>
        <a:ext cx="3079997" cy="691200"/>
      </dsp:txXfrm>
    </dsp:sp>
    <dsp:sp modelId="{CAC33A3F-5FE2-448A-9AED-72643334EB12}">
      <dsp:nvSpPr>
        <dsp:cNvPr id="0" name=""/>
        <dsp:cNvSpPr/>
      </dsp:nvSpPr>
      <dsp:spPr>
        <a:xfrm>
          <a:off x="3514356" y="898479"/>
          <a:ext cx="3079997" cy="36234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de-DE" sz="2400" b="0" i="0" kern="1200" dirty="0"/>
            <a:t>Unabhängiger Pfad der Entwicklung</a:t>
          </a:r>
          <a:endParaRPr lang="en-US" sz="2400" kern="1200" dirty="0"/>
        </a:p>
        <a:p>
          <a:pPr marL="228600" lvl="1" indent="-228600" algn="l" defTabSz="1066800">
            <a:lnSpc>
              <a:spcPct val="90000"/>
            </a:lnSpc>
            <a:spcBef>
              <a:spcPct val="0"/>
            </a:spcBef>
            <a:spcAft>
              <a:spcPct val="15000"/>
            </a:spcAft>
            <a:buChar char="•"/>
          </a:pPr>
          <a:r>
            <a:rPr lang="de-DE" sz="2400" kern="1200" noProof="0" dirty="0"/>
            <a:t>Ermöglicht es an Features oder Fixes zu arbeiten ohne den Haupt-Branch zu beinträchtigen</a:t>
          </a:r>
        </a:p>
      </dsp:txBody>
      <dsp:txXfrm>
        <a:off x="3514356" y="898479"/>
        <a:ext cx="3079997" cy="3623400"/>
      </dsp:txXfrm>
    </dsp:sp>
    <dsp:sp modelId="{62BE6F24-05DE-4B27-9296-EDD9AD25CED5}">
      <dsp:nvSpPr>
        <dsp:cNvPr id="0" name=""/>
        <dsp:cNvSpPr/>
      </dsp:nvSpPr>
      <dsp:spPr>
        <a:xfrm>
          <a:off x="7025554" y="207279"/>
          <a:ext cx="3079997" cy="691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de-DE" sz="2400" b="1" kern="1200" dirty="0" err="1"/>
            <a:t>Merges</a:t>
          </a:r>
          <a:endParaRPr lang="en-US" sz="2400" kern="1200" dirty="0"/>
        </a:p>
      </dsp:txBody>
      <dsp:txXfrm>
        <a:off x="7025554" y="207279"/>
        <a:ext cx="3079997" cy="691200"/>
      </dsp:txXfrm>
    </dsp:sp>
    <dsp:sp modelId="{F8ED22EC-886A-4551-BD46-680A1D16D696}">
      <dsp:nvSpPr>
        <dsp:cNvPr id="0" name=""/>
        <dsp:cNvSpPr/>
      </dsp:nvSpPr>
      <dsp:spPr>
        <a:xfrm>
          <a:off x="7025554" y="898479"/>
          <a:ext cx="3079997" cy="36234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de-DE" sz="2400" b="0" i="0" kern="1200" dirty="0"/>
            <a:t>Änderungen aus einem Branch werden in einen anderen integriert</a:t>
          </a:r>
          <a:endParaRPr lang="en-US" sz="2400" kern="1200" dirty="0"/>
        </a:p>
        <a:p>
          <a:pPr marL="228600" lvl="1" indent="-228600" algn="l" defTabSz="1066800">
            <a:lnSpc>
              <a:spcPct val="90000"/>
            </a:lnSpc>
            <a:spcBef>
              <a:spcPct val="0"/>
            </a:spcBef>
            <a:spcAft>
              <a:spcPct val="15000"/>
            </a:spcAft>
            <a:buChar char="•"/>
          </a:pPr>
          <a:r>
            <a:rPr lang="de-DE" sz="2400" kern="1200" noProof="0" dirty="0"/>
            <a:t>Typischerweise in den Main-Branch</a:t>
          </a:r>
        </a:p>
        <a:p>
          <a:pPr marL="228600" lvl="1" indent="-228600" algn="l" defTabSz="1066800">
            <a:lnSpc>
              <a:spcPct val="90000"/>
            </a:lnSpc>
            <a:spcBef>
              <a:spcPct val="0"/>
            </a:spcBef>
            <a:spcAft>
              <a:spcPct val="15000"/>
            </a:spcAft>
            <a:buChar char="•"/>
          </a:pPr>
          <a:r>
            <a:rPr lang="de-DE" sz="2400" kern="1200" noProof="0" dirty="0"/>
            <a:t>Historie zeigt das Parallele Arbeiten</a:t>
          </a:r>
        </a:p>
      </dsp:txBody>
      <dsp:txXfrm>
        <a:off x="7025554" y="898479"/>
        <a:ext cx="3079997" cy="36234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8.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D0AFD9-0215-443D-8534-4F00BC943F48}" type="datetimeFigureOut">
              <a:rPr lang="de-DE" smtClean="0"/>
              <a:t>21.11.2023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F6EFB-4745-4172-BCFB-5E1FE5973E8D}" type="slidenum">
              <a:rPr lang="de-DE" smtClean="0"/>
              <a:t>‹Nr.›</a:t>
            </a:fld>
            <a:endParaRPr lang="de-DE"/>
          </a:p>
        </p:txBody>
      </p:sp>
    </p:spTree>
    <p:extLst>
      <p:ext uri="{BB962C8B-B14F-4D97-AF65-F5344CB8AC3E}">
        <p14:creationId xmlns:p14="http://schemas.microsoft.com/office/powerpoint/2010/main" val="1161183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FBF6EFB-4745-4172-BCFB-5E1FE5973E8D}" type="slidenum">
              <a:rPr lang="de-DE" smtClean="0"/>
              <a:t>1</a:t>
            </a:fld>
            <a:endParaRPr lang="de-DE"/>
          </a:p>
        </p:txBody>
      </p:sp>
    </p:spTree>
    <p:extLst>
      <p:ext uri="{BB962C8B-B14F-4D97-AF65-F5344CB8AC3E}">
        <p14:creationId xmlns:p14="http://schemas.microsoft.com/office/powerpoint/2010/main" val="1660424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-Zwei Entwickler haben die gleiche </a:t>
            </a:r>
            <a:r>
              <a:rPr lang="de-DE" dirty="0" err="1"/>
              <a:t>funktion</a:t>
            </a:r>
            <a:r>
              <a:rPr lang="de-DE" dirty="0"/>
              <a:t> </a:t>
            </a:r>
            <a:r>
              <a:rPr lang="de-DE" dirty="0" err="1"/>
              <a:t>printmessage</a:t>
            </a:r>
            <a:r>
              <a:rPr lang="de-DE" dirty="0"/>
              <a:t> bearbeitet</a:t>
            </a:r>
          </a:p>
          <a:p>
            <a:r>
              <a:rPr lang="de-DE" dirty="0"/>
              <a:t>-beim </a:t>
            </a:r>
            <a:r>
              <a:rPr lang="de-DE" dirty="0" err="1"/>
              <a:t>mergen</a:t>
            </a:r>
            <a:r>
              <a:rPr lang="de-DE" dirty="0"/>
              <a:t> sind die </a:t>
            </a:r>
            <a:r>
              <a:rPr lang="de-DE" dirty="0" err="1"/>
              <a:t>änderungen</a:t>
            </a:r>
            <a:r>
              <a:rPr lang="de-DE" dirty="0"/>
              <a:t> kollidiert</a:t>
            </a:r>
          </a:p>
          <a:p>
            <a:r>
              <a:rPr lang="de-DE" dirty="0"/>
              <a:t>-nun hat man die Option sich auszusuchen welche der </a:t>
            </a:r>
            <a:r>
              <a:rPr lang="de-DE" dirty="0" err="1"/>
              <a:t>änderungen</a:t>
            </a:r>
            <a:r>
              <a:rPr lang="de-DE" dirty="0"/>
              <a:t> man akzeptieren will</a:t>
            </a:r>
          </a:p>
          <a:p>
            <a:r>
              <a:rPr lang="de-DE" dirty="0"/>
              <a:t>- in diesem fall das rechte und das wird unten als </a:t>
            </a:r>
            <a:r>
              <a:rPr lang="de-DE" dirty="0" err="1"/>
              <a:t>result</a:t>
            </a:r>
            <a:r>
              <a:rPr lang="de-DE" dirty="0"/>
              <a:t> auch angezeigt</a:t>
            </a:r>
          </a:p>
        </p:txBody>
      </p:sp>
      <p:sp>
        <p:nvSpPr>
          <p:cNvPr id="4" name="Foliennummernplatzhalter 3"/>
          <p:cNvSpPr>
            <a:spLocks noGrp="1"/>
          </p:cNvSpPr>
          <p:nvPr>
            <p:ph type="sldNum" sz="quarter" idx="5"/>
          </p:nvPr>
        </p:nvSpPr>
        <p:spPr/>
        <p:txBody>
          <a:bodyPr/>
          <a:lstStyle/>
          <a:p>
            <a:fld id="{FFBF6EFB-4745-4172-BCFB-5E1FE5973E8D}" type="slidenum">
              <a:rPr lang="de-DE" smtClean="0"/>
              <a:t>13</a:t>
            </a:fld>
            <a:endParaRPr lang="de-DE"/>
          </a:p>
        </p:txBody>
      </p:sp>
    </p:spTree>
    <p:extLst>
      <p:ext uri="{BB962C8B-B14F-4D97-AF65-F5344CB8AC3E}">
        <p14:creationId xmlns:p14="http://schemas.microsoft.com/office/powerpoint/2010/main" val="2147619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kann beispielsweise auch </a:t>
            </a:r>
            <a:r>
              <a:rPr lang="de-DE" dirty="0" err="1"/>
              <a:t>commit</a:t>
            </a:r>
            <a:r>
              <a:rPr lang="de-DE" dirty="0"/>
              <a:t> </a:t>
            </a:r>
            <a:r>
              <a:rPr lang="de-DE" dirty="0" err="1"/>
              <a:t>nachrichten</a:t>
            </a:r>
            <a:r>
              <a:rPr lang="de-DE" dirty="0"/>
              <a:t> auslesen und sich anders verhalten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bei Ordnern kann man der Pipeline sagen nur bei </a:t>
            </a:r>
            <a:r>
              <a:rPr lang="de-DE" dirty="0" err="1"/>
              <a:t>änderungen</a:t>
            </a:r>
            <a:r>
              <a:rPr lang="de-DE" dirty="0"/>
              <a:t> in dem Ordner triggern</a:t>
            </a:r>
          </a:p>
        </p:txBody>
      </p:sp>
      <p:sp>
        <p:nvSpPr>
          <p:cNvPr id="4" name="Foliennummernplatzhalter 3"/>
          <p:cNvSpPr>
            <a:spLocks noGrp="1"/>
          </p:cNvSpPr>
          <p:nvPr>
            <p:ph type="sldNum" sz="quarter" idx="5"/>
          </p:nvPr>
        </p:nvSpPr>
        <p:spPr/>
        <p:txBody>
          <a:bodyPr/>
          <a:lstStyle/>
          <a:p>
            <a:fld id="{FFBF6EFB-4745-4172-BCFB-5E1FE5973E8D}" type="slidenum">
              <a:rPr lang="de-DE" smtClean="0"/>
              <a:t>15</a:t>
            </a:fld>
            <a:endParaRPr lang="de-DE"/>
          </a:p>
        </p:txBody>
      </p:sp>
    </p:spTree>
    <p:extLst>
      <p:ext uri="{BB962C8B-B14F-4D97-AF65-F5344CB8AC3E}">
        <p14:creationId xmlns:p14="http://schemas.microsoft.com/office/powerpoint/2010/main" val="2760957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Wenn eine </a:t>
            </a:r>
            <a:r>
              <a:rPr lang="de-DE" dirty="0" err="1"/>
              <a:t>stage</a:t>
            </a:r>
            <a:r>
              <a:rPr lang="de-DE" dirty="0"/>
              <a:t> fehlschlägt, werden die restlichen </a:t>
            </a:r>
            <a:r>
              <a:rPr lang="de-DE" dirty="0" err="1"/>
              <a:t>stages</a:t>
            </a:r>
            <a:r>
              <a:rPr lang="de-DE" dirty="0"/>
              <a:t> nicht ausgeführt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Pipeline kann mit </a:t>
            </a:r>
            <a:r>
              <a:rPr lang="de-DE" dirty="0" err="1"/>
              <a:t>verschiedenener</a:t>
            </a:r>
            <a:r>
              <a:rPr lang="de-DE" dirty="0"/>
              <a:t> </a:t>
            </a:r>
            <a:r>
              <a:rPr lang="de-DE" dirty="0" err="1"/>
              <a:t>stages</a:t>
            </a:r>
            <a:r>
              <a:rPr lang="de-DE" dirty="0"/>
              <a:t> </a:t>
            </a:r>
            <a:r>
              <a:rPr lang="de-DE" dirty="0" err="1"/>
              <a:t>initialiesiert</a:t>
            </a:r>
            <a:r>
              <a:rPr lang="de-DE" dirty="0"/>
              <a:t> werden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Wenn man zum </a:t>
            </a:r>
            <a:r>
              <a:rPr lang="de-DE" dirty="0" err="1"/>
              <a:t>beispiel</a:t>
            </a:r>
            <a:r>
              <a:rPr lang="de-DE" dirty="0"/>
              <a:t> die </a:t>
            </a:r>
            <a:r>
              <a:rPr lang="de-DE" dirty="0" err="1"/>
              <a:t>commit</a:t>
            </a:r>
            <a:r>
              <a:rPr lang="de-DE" dirty="0"/>
              <a:t> </a:t>
            </a:r>
            <a:r>
              <a:rPr lang="de-DE" dirty="0" err="1"/>
              <a:t>nachricht</a:t>
            </a:r>
            <a:r>
              <a:rPr lang="de-DE" dirty="0"/>
              <a:t> ausließt, kann man sagen dass nur bestimmte </a:t>
            </a:r>
            <a:r>
              <a:rPr lang="de-DE" dirty="0" err="1"/>
              <a:t>stages</a:t>
            </a:r>
            <a:r>
              <a:rPr lang="de-DE" dirty="0"/>
              <a:t> getriggert werden oder die </a:t>
            </a:r>
            <a:r>
              <a:rPr lang="de-DE" dirty="0" err="1"/>
              <a:t>pipeline</a:t>
            </a:r>
            <a:r>
              <a:rPr lang="de-DE" dirty="0"/>
              <a:t> wird gar nicht getriggert,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letzendlich</a:t>
            </a:r>
            <a:r>
              <a:rPr lang="de-DE" dirty="0"/>
              <a:t> können </a:t>
            </a:r>
            <a:r>
              <a:rPr lang="de-DE" dirty="0" err="1"/>
              <a:t>sämtlcihe</a:t>
            </a:r>
            <a:r>
              <a:rPr lang="de-DE" dirty="0"/>
              <a:t> </a:t>
            </a:r>
            <a:r>
              <a:rPr lang="de-DE" dirty="0" err="1"/>
              <a:t>automatiesierungs</a:t>
            </a:r>
            <a:r>
              <a:rPr lang="de-DE" dirty="0"/>
              <a:t> schritte mit einer </a:t>
            </a:r>
            <a:r>
              <a:rPr lang="de-DE" dirty="0" err="1"/>
              <a:t>pipeline</a:t>
            </a:r>
            <a:r>
              <a:rPr lang="de-DE" dirty="0"/>
              <a:t> gemacht werden </a:t>
            </a:r>
            <a:r>
              <a:rPr lang="de-DE" dirty="0" err="1"/>
              <a:t>skripts</a:t>
            </a:r>
            <a:r>
              <a:rPr lang="de-DE" dirty="0"/>
              <a:t> ausführen, </a:t>
            </a:r>
            <a:r>
              <a:rPr lang="de-DE" dirty="0" err="1"/>
              <a:t>git</a:t>
            </a:r>
            <a:r>
              <a:rPr lang="de-DE" dirty="0"/>
              <a:t> variablen auslesen etc…</a:t>
            </a:r>
          </a:p>
          <a:p>
            <a:endParaRPr lang="de-DE" dirty="0"/>
          </a:p>
        </p:txBody>
      </p:sp>
      <p:sp>
        <p:nvSpPr>
          <p:cNvPr id="4" name="Foliennummernplatzhalter 3"/>
          <p:cNvSpPr>
            <a:spLocks noGrp="1"/>
          </p:cNvSpPr>
          <p:nvPr>
            <p:ph type="sldNum" sz="quarter" idx="5"/>
          </p:nvPr>
        </p:nvSpPr>
        <p:spPr/>
        <p:txBody>
          <a:bodyPr/>
          <a:lstStyle/>
          <a:p>
            <a:fld id="{FFBF6EFB-4745-4172-BCFB-5E1FE5973E8D}" type="slidenum">
              <a:rPr lang="de-DE" smtClean="0"/>
              <a:t>16</a:t>
            </a:fld>
            <a:endParaRPr lang="de-DE"/>
          </a:p>
        </p:txBody>
      </p:sp>
    </p:spTree>
    <p:extLst>
      <p:ext uri="{BB962C8B-B14F-4D97-AF65-F5344CB8AC3E}">
        <p14:creationId xmlns:p14="http://schemas.microsoft.com/office/powerpoint/2010/main" val="3941713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FBF6EFB-4745-4172-BCFB-5E1FE5973E8D}" type="slidenum">
              <a:rPr lang="de-DE" smtClean="0"/>
              <a:t>17</a:t>
            </a:fld>
            <a:endParaRPr lang="de-DE"/>
          </a:p>
        </p:txBody>
      </p:sp>
    </p:spTree>
    <p:extLst>
      <p:ext uri="{BB962C8B-B14F-4D97-AF65-F5344CB8AC3E}">
        <p14:creationId xmlns:p14="http://schemas.microsoft.com/office/powerpoint/2010/main" val="3405951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Config Datei: Link zum Repository, man kann ein extra </a:t>
            </a:r>
            <a:r>
              <a:rPr lang="de-DE" dirty="0" err="1"/>
              <a:t>repository</a:t>
            </a:r>
            <a:r>
              <a:rPr lang="de-DE" dirty="0"/>
              <a:t> hinterlegen auf das man dann zugreifen kann</a:t>
            </a:r>
          </a:p>
          <a:p>
            <a:endParaRPr lang="de-DE" dirty="0"/>
          </a:p>
          <a:p>
            <a:r>
              <a:rPr lang="de-DE" dirty="0"/>
              <a:t>Hooks Verzeichnis:  Husky Library wird vom Hook getriggert und überprüft ob die </a:t>
            </a:r>
            <a:r>
              <a:rPr lang="de-DE" dirty="0" err="1"/>
              <a:t>commit</a:t>
            </a:r>
            <a:r>
              <a:rPr lang="de-DE" dirty="0"/>
              <a:t> </a:t>
            </a:r>
            <a:r>
              <a:rPr lang="de-DE" dirty="0" err="1"/>
              <a:t>nachrichten</a:t>
            </a:r>
            <a:r>
              <a:rPr lang="de-DE" dirty="0"/>
              <a:t> bestimmte vorgaben erfüllen</a:t>
            </a:r>
          </a:p>
          <a:p>
            <a:r>
              <a:rPr lang="de-DE" dirty="0"/>
              <a:t>erst wenn die </a:t>
            </a:r>
            <a:r>
              <a:rPr lang="de-DE" dirty="0" err="1"/>
              <a:t>hooks</a:t>
            </a:r>
            <a:r>
              <a:rPr lang="de-DE" dirty="0"/>
              <a:t> alle </a:t>
            </a:r>
            <a:r>
              <a:rPr lang="de-DE" dirty="0" err="1"/>
              <a:t>funktioneiren</a:t>
            </a:r>
            <a:r>
              <a:rPr lang="de-DE" dirty="0"/>
              <a:t> wird der </a:t>
            </a:r>
            <a:r>
              <a:rPr lang="de-DE" dirty="0" err="1"/>
              <a:t>commit</a:t>
            </a:r>
            <a:r>
              <a:rPr lang="de-DE" dirty="0"/>
              <a:t> abgeschlossen sonst wird er abgebrochen</a:t>
            </a:r>
          </a:p>
          <a:p>
            <a:endParaRPr lang="de-DE" dirty="0"/>
          </a:p>
          <a:p>
            <a:r>
              <a:rPr lang="de-DE" dirty="0" err="1"/>
              <a:t>Refs</a:t>
            </a:r>
            <a:r>
              <a:rPr lang="de-DE" dirty="0"/>
              <a:t> enthalt verweise auf alle lokale und remote </a:t>
            </a:r>
            <a:r>
              <a:rPr lang="de-DE" dirty="0" err="1"/>
              <a:t>branches</a:t>
            </a:r>
            <a:r>
              <a:rPr lang="de-DE" dirty="0"/>
              <a:t>, </a:t>
            </a:r>
            <a:r>
              <a:rPr lang="de-DE" dirty="0" err="1"/>
              <a:t>z.b</a:t>
            </a:r>
            <a:r>
              <a:rPr lang="de-DE" dirty="0"/>
              <a:t> wenn man ein lokalen </a:t>
            </a:r>
            <a:r>
              <a:rPr lang="de-DE" dirty="0" err="1"/>
              <a:t>branch</a:t>
            </a:r>
            <a:r>
              <a:rPr lang="de-DE" dirty="0"/>
              <a:t> erstellt aber diesen nicht </a:t>
            </a:r>
            <a:r>
              <a:rPr lang="de-DE" dirty="0" err="1"/>
              <a:t>published</a:t>
            </a:r>
            <a:r>
              <a:rPr lang="de-DE" dirty="0"/>
              <a:t> ist er im remote </a:t>
            </a:r>
            <a:r>
              <a:rPr lang="de-DE" dirty="0" err="1"/>
              <a:t>repository</a:t>
            </a:r>
            <a:r>
              <a:rPr lang="de-DE" dirty="0"/>
              <a:t> nicht erreichbar sondern nur im </a:t>
            </a:r>
            <a:r>
              <a:rPr lang="de-DE" dirty="0" err="1"/>
              <a:t>refs</a:t>
            </a:r>
            <a:r>
              <a:rPr lang="de-DE" dirty="0"/>
              <a:t> </a:t>
            </a:r>
            <a:r>
              <a:rPr lang="de-DE" dirty="0" err="1"/>
              <a:t>verzeichnis</a:t>
            </a:r>
            <a:endParaRPr lang="de-DE" dirty="0"/>
          </a:p>
        </p:txBody>
      </p:sp>
      <p:sp>
        <p:nvSpPr>
          <p:cNvPr id="4" name="Foliennummernplatzhalter 3"/>
          <p:cNvSpPr>
            <a:spLocks noGrp="1"/>
          </p:cNvSpPr>
          <p:nvPr>
            <p:ph type="sldNum" sz="quarter" idx="5"/>
          </p:nvPr>
        </p:nvSpPr>
        <p:spPr/>
        <p:txBody>
          <a:bodyPr/>
          <a:lstStyle/>
          <a:p>
            <a:fld id="{FFBF6EFB-4745-4172-BCFB-5E1FE5973E8D}" type="slidenum">
              <a:rPr lang="de-DE" smtClean="0"/>
              <a:t>18</a:t>
            </a:fld>
            <a:endParaRPr lang="de-DE"/>
          </a:p>
        </p:txBody>
      </p:sp>
    </p:spTree>
    <p:extLst>
      <p:ext uri="{BB962C8B-B14F-4D97-AF65-F5344CB8AC3E}">
        <p14:creationId xmlns:p14="http://schemas.microsoft.com/office/powerpoint/2010/main" val="3141074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Schreiben Sie die kleinstmögliche Menge an Code, um ein Problem zu lösen. Nachdem ein Problem oder eine Verbesserung identifiziert wurde, ist der beste Weg, etwas Neues und Ungetestetes auszuprobieren, die Aktualisierung in kleine Chargen aufzuteilen, die einfach und schnell mit dem Endbenutzer getestet werden können, um die Gültigkeit der vorgeschlagenen Lösung zu beweisen und zurückzudrehen, falls sie nicht funktioniert, ohne die gesamte neue Funktionalität zu </a:t>
            </a:r>
            <a:r>
              <a:rPr lang="de-DE" dirty="0" err="1"/>
              <a:t>verwerfen.Je</a:t>
            </a:r>
            <a:r>
              <a:rPr lang="de-DE" dirty="0"/>
              <a:t> länger ein Zweig vom Hauptzweig oder der </a:t>
            </a:r>
            <a:r>
              <a:rPr lang="de-DE" dirty="0" err="1"/>
              <a:t>Codeline</a:t>
            </a:r>
            <a:r>
              <a:rPr lang="de-DE" dirty="0"/>
              <a:t> getrennt lebt, desto länger sind andere Entwickler damit beschäftigt, Änderungen in den Hauptzweig einzubringen, so dass beim Zusammenführen wahrscheinlich Integrationskonflikte entstehen. Häufige, kleine </a:t>
            </a:r>
            <a:r>
              <a:rPr lang="de-DE" dirty="0" err="1"/>
              <a:t>Commits</a:t>
            </a:r>
            <a:r>
              <a:rPr lang="de-DE" dirty="0"/>
              <a:t> lösen dieses Problem. Inkrementelle Änderungen helfen den Teammitgliedern auch dabei, im Falle von Konflikten bei der Zusammenführung einfach zurück zu gehen, insbesondere wenn diese Änderungen in Form von beschreibenden Commit-Nachrichten dokumentiert wurden.</a:t>
            </a:r>
          </a:p>
        </p:txBody>
      </p:sp>
      <p:sp>
        <p:nvSpPr>
          <p:cNvPr id="4" name="Foliennummernplatzhalter 3"/>
          <p:cNvSpPr>
            <a:spLocks noGrp="1"/>
          </p:cNvSpPr>
          <p:nvPr>
            <p:ph type="sldNum" sz="quarter" idx="5"/>
          </p:nvPr>
        </p:nvSpPr>
        <p:spPr/>
        <p:txBody>
          <a:bodyPr/>
          <a:lstStyle/>
          <a:p>
            <a:fld id="{E8BE67DF-D89C-4479-950E-BFA01A0AA66C}" type="slidenum">
              <a:rPr lang="de-DE" smtClean="0"/>
              <a:t>19</a:t>
            </a:fld>
            <a:endParaRPr lang="de-DE"/>
          </a:p>
        </p:txBody>
      </p:sp>
    </p:spTree>
    <p:extLst>
      <p:ext uri="{BB962C8B-B14F-4D97-AF65-F5344CB8AC3E}">
        <p14:creationId xmlns:p14="http://schemas.microsoft.com/office/powerpoint/2010/main" val="3933685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Atomic</a:t>
            </a:r>
            <a:r>
              <a:rPr lang="de-DE" dirty="0"/>
              <a:t> </a:t>
            </a:r>
            <a:r>
              <a:rPr lang="de-DE" dirty="0" err="1"/>
              <a:t>Commits</a:t>
            </a:r>
            <a:r>
              <a:rPr lang="de-DE" dirty="0"/>
              <a:t> sind mit kleinen Änderungen verwandt und stellen eine einzelne Arbeitseinheit dar, die nur eine Aufgabe oder eine Korrektur (z. B. Upgrade, Bugfix, </a:t>
            </a:r>
            <a:r>
              <a:rPr lang="de-DE" dirty="0" err="1"/>
              <a:t>Refactor</a:t>
            </a:r>
            <a:r>
              <a:rPr lang="de-DE" dirty="0"/>
              <a:t>) umfasst. </a:t>
            </a:r>
            <a:r>
              <a:rPr lang="de-DE" dirty="0" err="1"/>
              <a:t>Atomic</a:t>
            </a:r>
            <a:r>
              <a:rPr lang="de-DE" dirty="0"/>
              <a:t> </a:t>
            </a:r>
            <a:r>
              <a:rPr lang="de-DE" dirty="0" err="1"/>
              <a:t>Commits</a:t>
            </a:r>
            <a:r>
              <a:rPr lang="de-DE" dirty="0"/>
              <a:t> machen Code-Reviews schneller und </a:t>
            </a:r>
            <a:r>
              <a:rPr lang="de-DE" dirty="0" err="1"/>
              <a:t>Reverts</a:t>
            </a:r>
            <a:r>
              <a:rPr lang="de-DE" dirty="0"/>
              <a:t> einfacher, da sie ohne unbeabsichtigte Nebeneffekte angewendet oder rückgängig gemacht werden </a:t>
            </a:r>
            <a:r>
              <a:rPr lang="de-DE" dirty="0" err="1"/>
              <a:t>können.Das</a:t>
            </a:r>
            <a:r>
              <a:rPr lang="de-DE" dirty="0"/>
              <a:t> Ziel von </a:t>
            </a:r>
            <a:r>
              <a:rPr lang="de-DE" dirty="0" err="1"/>
              <a:t>Atomic</a:t>
            </a:r>
            <a:r>
              <a:rPr lang="de-DE" dirty="0"/>
              <a:t> </a:t>
            </a:r>
            <a:r>
              <a:rPr lang="de-DE" dirty="0" err="1"/>
              <a:t>Commits</a:t>
            </a:r>
            <a:r>
              <a:rPr lang="de-DE" dirty="0"/>
              <a:t> ist es nicht, Hunderte von </a:t>
            </a:r>
            <a:r>
              <a:rPr lang="de-DE" dirty="0" err="1"/>
              <a:t>Commits</a:t>
            </a:r>
            <a:r>
              <a:rPr lang="de-DE" dirty="0"/>
              <a:t> zu erstellen, sondern </a:t>
            </a:r>
            <a:r>
              <a:rPr lang="de-DE" dirty="0" err="1"/>
              <a:t>Commits</a:t>
            </a:r>
            <a:r>
              <a:rPr lang="de-DE" dirty="0"/>
              <a:t> nach Kontext zu gruppieren. Wenn ein Entwickler beispielsweise Code </a:t>
            </a:r>
            <a:r>
              <a:rPr lang="de-DE" dirty="0" err="1"/>
              <a:t>refaktorisieren</a:t>
            </a:r>
            <a:r>
              <a:rPr lang="de-DE" dirty="0"/>
              <a:t> und eine neue Funktion hinzufügen muss, würde er zwei separate </a:t>
            </a:r>
            <a:r>
              <a:rPr lang="de-DE" dirty="0" err="1"/>
              <a:t>Commits</a:t>
            </a:r>
            <a:r>
              <a:rPr lang="de-DE" dirty="0"/>
              <a:t> erstellen, anstatt einen monolithischen Commit zu erstellen, der Änderungen mit unterschiedlichem Zweck enthält.</a:t>
            </a:r>
          </a:p>
        </p:txBody>
      </p:sp>
      <p:sp>
        <p:nvSpPr>
          <p:cNvPr id="4" name="Foliennummernplatzhalter 3"/>
          <p:cNvSpPr>
            <a:spLocks noGrp="1"/>
          </p:cNvSpPr>
          <p:nvPr>
            <p:ph type="sldNum" sz="quarter" idx="5"/>
          </p:nvPr>
        </p:nvSpPr>
        <p:spPr/>
        <p:txBody>
          <a:bodyPr/>
          <a:lstStyle/>
          <a:p>
            <a:fld id="{E8BE67DF-D89C-4479-950E-BFA01A0AA66C}" type="slidenum">
              <a:rPr lang="de-DE" smtClean="0"/>
              <a:t>20</a:t>
            </a:fld>
            <a:endParaRPr lang="de-DE"/>
          </a:p>
        </p:txBody>
      </p:sp>
    </p:spTree>
    <p:extLst>
      <p:ext uri="{BB962C8B-B14F-4D97-AF65-F5344CB8AC3E}">
        <p14:creationId xmlns:p14="http://schemas.microsoft.com/office/powerpoint/2010/main" val="37238348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Beschreibende Commit-Nachrichten sind genauso wichtig wie die Änderung selbst. Schreiben Sie beschreibende Commit-Nachrichten, die mit einem Verb im Präsens und im Imperativ beginnen, um den Zweck jedes </a:t>
            </a:r>
            <a:r>
              <a:rPr lang="de-DE" dirty="0" err="1"/>
              <a:t>Commits</a:t>
            </a:r>
            <a:r>
              <a:rPr lang="de-DE" dirty="0"/>
              <a:t> klar und prägnant anzugeben. Jeder Commit sollte nur einen einzigen Zweck haben, der in der Commit-Nachricht ausführlich erläutert wird. In der </a:t>
            </a:r>
            <a:r>
              <a:rPr lang="de-DE" dirty="0" err="1"/>
              <a:t>Git</a:t>
            </a:r>
            <a:r>
              <a:rPr lang="de-DE" dirty="0"/>
              <a:t>-Dokumentation finden Sie Hinweise zum Verfassen anschaulicher Commit-Nachrichten:</a:t>
            </a:r>
          </a:p>
          <a:p>
            <a:endParaRPr lang="de-DE" dirty="0"/>
          </a:p>
          <a:p>
            <a:r>
              <a:rPr lang="de-DE" dirty="0"/>
              <a:t>Beschreiben Sie Ihre Änderungen im Imperativ, z.B. "</a:t>
            </a:r>
            <a:r>
              <a:rPr lang="de-DE" dirty="0" err="1"/>
              <a:t>make</a:t>
            </a:r>
            <a:r>
              <a:rPr lang="de-DE" dirty="0"/>
              <a:t> </a:t>
            </a:r>
            <a:r>
              <a:rPr lang="de-DE" dirty="0" err="1"/>
              <a:t>xyzzy</a:t>
            </a:r>
            <a:r>
              <a:rPr lang="de-DE" dirty="0"/>
              <a:t> do </a:t>
            </a:r>
            <a:r>
              <a:rPr lang="de-DE" dirty="0" err="1"/>
              <a:t>frotz</a:t>
            </a:r>
            <a:r>
              <a:rPr lang="de-DE" dirty="0"/>
              <a:t>" statt "[Dieser Patch] macht </a:t>
            </a:r>
            <a:r>
              <a:rPr lang="de-DE" dirty="0" err="1"/>
              <a:t>xyzzy</a:t>
            </a:r>
            <a:r>
              <a:rPr lang="de-DE" dirty="0"/>
              <a:t> do </a:t>
            </a:r>
            <a:r>
              <a:rPr lang="de-DE" dirty="0" err="1"/>
              <a:t>frotz</a:t>
            </a:r>
            <a:r>
              <a:rPr lang="de-DE" dirty="0"/>
              <a:t>" oder "[I] </a:t>
            </a:r>
            <a:r>
              <a:rPr lang="de-DE" dirty="0" err="1"/>
              <a:t>changed</a:t>
            </a:r>
            <a:r>
              <a:rPr lang="de-DE" dirty="0"/>
              <a:t> </a:t>
            </a:r>
            <a:r>
              <a:rPr lang="de-DE" dirty="0" err="1"/>
              <a:t>xyzzy</a:t>
            </a:r>
            <a:r>
              <a:rPr lang="de-DE" dirty="0"/>
              <a:t> </a:t>
            </a:r>
            <a:r>
              <a:rPr lang="de-DE" dirty="0" err="1"/>
              <a:t>to</a:t>
            </a:r>
            <a:r>
              <a:rPr lang="de-DE" dirty="0"/>
              <a:t> do </a:t>
            </a:r>
            <a:r>
              <a:rPr lang="de-DE" dirty="0" err="1"/>
              <a:t>frotz</a:t>
            </a:r>
            <a:r>
              <a:rPr lang="de-DE" dirty="0"/>
              <a:t>", als ob Sie der Codebasis Befehle erteilen, ihr Verhalten zu ändern. Achten Sie darauf, dass Ihre Erklärung auch ohne externe Quellen verständlich ist. Anstatt eine URL zu einem Mailinglisten-Archiv anzugeben, fassen Sie die relevanten Punkte der Diskussion zusammen.</a:t>
            </a:r>
          </a:p>
          <a:p>
            <a:endParaRPr lang="de-DE" dirty="0"/>
          </a:p>
          <a:p>
            <a:r>
              <a:rPr lang="de-DE" dirty="0"/>
              <a:t>Das Schreiben von Commit-Nachrichten auf diese Weise zwingt Software-Teams dazu, den Wert zu verstehen, den ein Zusatz oder eine Korrektur für die bestehende Codezeile hat. Wenn es den Teams unmöglich ist, den Wert zu finden und zu beschreiben, dann sollte man die Beweggründe für die Übergabe überdenken. Es ist immer Zeit, später zu committen, solange die Änderungen zwischengespeichert werden und die </a:t>
            </a:r>
            <a:r>
              <a:rPr lang="de-DE" dirty="0" err="1"/>
              <a:t>Commits</a:t>
            </a:r>
            <a:r>
              <a:rPr lang="de-DE" dirty="0"/>
              <a:t> konsistent sind.</a:t>
            </a:r>
          </a:p>
        </p:txBody>
      </p:sp>
      <p:sp>
        <p:nvSpPr>
          <p:cNvPr id="4" name="Foliennummernplatzhalter 3"/>
          <p:cNvSpPr>
            <a:spLocks noGrp="1"/>
          </p:cNvSpPr>
          <p:nvPr>
            <p:ph type="sldNum" sz="quarter" idx="5"/>
          </p:nvPr>
        </p:nvSpPr>
        <p:spPr/>
        <p:txBody>
          <a:bodyPr/>
          <a:lstStyle/>
          <a:p>
            <a:fld id="{E8BE67DF-D89C-4479-950E-BFA01A0AA66C}" type="slidenum">
              <a:rPr lang="de-DE" smtClean="0"/>
              <a:t>22</a:t>
            </a:fld>
            <a:endParaRPr lang="de-DE"/>
          </a:p>
        </p:txBody>
      </p:sp>
    </p:spTree>
    <p:extLst>
      <p:ext uri="{BB962C8B-B14F-4D97-AF65-F5344CB8AC3E}">
        <p14:creationId xmlns:p14="http://schemas.microsoft.com/office/powerpoint/2010/main" val="1306252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Einholen von Feedback von anderen ist eine hervorragende Möglichkeit, die Qualität des Codes sicherzustellen. Code-Reviews sind eine wirksame Methode, um festzustellen, ob ein Vorschlag ein Problem auf möglichst effektive Weise löst. Es ist wichtig, Personen aus anderen Teams um Code-Reviews zu bitten, da einige Bereiche der Code-Basis spezielles Fachwissen oder sogar Sicherheitsimplikationen enthalten können, die über die Zuständigkeit des einzelnen Mitwirkenden </a:t>
            </a:r>
            <a:r>
              <a:rPr lang="de-DE" dirty="0" err="1"/>
              <a:t>hinausgehen.Die</a:t>
            </a:r>
            <a:r>
              <a:rPr lang="de-DE" dirty="0"/>
              <a:t> Einbeziehung eines bestimmten Interessenvertreters in die Diskussion ist eine gute Praxis und schafft eine schnellere Feedbackschleife, die Probleme im späteren Verlauf des Softwareentwicklungszyklus verhindert. Dies ist besonders für Nachwuchsentwickler wichtig, denn durch Code-Reviews können erfahrene Entwickler ihr Wissen auf eine sehr praktische Art und Weise weitergeben.</a:t>
            </a:r>
          </a:p>
        </p:txBody>
      </p:sp>
      <p:sp>
        <p:nvSpPr>
          <p:cNvPr id="4" name="Foliennummernplatzhalter 3"/>
          <p:cNvSpPr>
            <a:spLocks noGrp="1"/>
          </p:cNvSpPr>
          <p:nvPr>
            <p:ph type="sldNum" sz="quarter" idx="5"/>
          </p:nvPr>
        </p:nvSpPr>
        <p:spPr/>
        <p:txBody>
          <a:bodyPr/>
          <a:lstStyle/>
          <a:p>
            <a:fld id="{E8BE67DF-D89C-4479-950E-BFA01A0AA66C}" type="slidenum">
              <a:rPr lang="de-DE" smtClean="0"/>
              <a:t>23</a:t>
            </a:fld>
            <a:endParaRPr lang="de-DE"/>
          </a:p>
        </p:txBody>
      </p:sp>
    </p:spTree>
    <p:extLst>
      <p:ext uri="{BB962C8B-B14F-4D97-AF65-F5344CB8AC3E}">
        <p14:creationId xmlns:p14="http://schemas.microsoft.com/office/powerpoint/2010/main" val="17460978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Software-Entwicklungsteams bestehen aus Fachleuten mit unterschiedlichen Erfahrungen und Hintergründen, was zu widersprüchlichen Arbeitsabläufen führen kann. Die Festlegung einer einzigen Verzweigungsstrategie ist die Lösung für ein chaotisches </a:t>
            </a:r>
            <a:r>
              <a:rPr lang="de-DE" dirty="0" err="1"/>
              <a:t>Entwicklungserlebnis.Es</a:t>
            </a:r>
            <a:r>
              <a:rPr lang="de-DE" dirty="0"/>
              <a:t> gibt verschiedene Ansätze für die Entwicklung, die gängigsten sind:</a:t>
            </a:r>
          </a:p>
          <a:p>
            <a:endParaRPr lang="de-DE" dirty="0"/>
          </a:p>
          <a:p>
            <a:r>
              <a:rPr lang="de-DE" dirty="0"/>
              <a:t>Zentralisierter Arbeitsablauf: Die Teams verwenden nur ein einziges Repository und nehmen die Übergabe direkt an den Hauptzweig vor.</a:t>
            </a:r>
          </a:p>
          <a:p>
            <a:endParaRPr lang="de-DE" dirty="0"/>
          </a:p>
          <a:p>
            <a:r>
              <a:rPr lang="de-DE" dirty="0"/>
              <a:t>Feature-</a:t>
            </a:r>
            <a:r>
              <a:rPr lang="de-DE" dirty="0" err="1"/>
              <a:t>Branching</a:t>
            </a:r>
            <a:r>
              <a:rPr lang="de-DE" dirty="0"/>
              <a:t>: Teams verwenden für jedes Feature einen neuen Zweig und nehmen keine direkte Übergabe an den Hauptzweig vor.</a:t>
            </a:r>
          </a:p>
          <a:p>
            <a:endParaRPr lang="de-DE" dirty="0"/>
          </a:p>
          <a:p>
            <a:r>
              <a:rPr lang="de-DE" dirty="0" err="1"/>
              <a:t>GitFlow</a:t>
            </a:r>
            <a:r>
              <a:rPr lang="de-DE" dirty="0"/>
              <a:t>: </a:t>
            </a:r>
            <a:r>
              <a:rPr lang="de-DE" dirty="0" err="1"/>
              <a:t>Git</a:t>
            </a:r>
            <a:r>
              <a:rPr lang="de-DE" dirty="0"/>
              <a:t>-Flow ist eine umfassende Verzweigungsstrategie, die verschiedene Szenarien abdecken soll. Sie definiert spezifische Verzweigungszuständigkeiten, z. B. </a:t>
            </a:r>
            <a:r>
              <a:rPr lang="de-DE" dirty="0" err="1"/>
              <a:t>main</a:t>
            </a:r>
            <a:r>
              <a:rPr lang="de-DE" dirty="0"/>
              <a:t>/</a:t>
            </a:r>
            <a:r>
              <a:rPr lang="de-DE" dirty="0" err="1"/>
              <a:t>master</a:t>
            </a:r>
            <a:r>
              <a:rPr lang="de-DE" dirty="0"/>
              <a:t> für die Produktion, </a:t>
            </a:r>
            <a:r>
              <a:rPr lang="de-DE" dirty="0" err="1"/>
              <a:t>develop</a:t>
            </a:r>
            <a:r>
              <a:rPr lang="de-DE" dirty="0"/>
              <a:t> für die aktive Entwicklung, feature für neue Funktionen, release als Gatekeeper für die Produktion und </a:t>
            </a:r>
            <a:r>
              <a:rPr lang="de-DE" dirty="0" err="1"/>
              <a:t>hotfix</a:t>
            </a:r>
            <a:r>
              <a:rPr lang="de-DE" dirty="0"/>
              <a:t> für die Behebung dringender Probleme</a:t>
            </a:r>
          </a:p>
          <a:p>
            <a:r>
              <a:rPr lang="de-DE" dirty="0"/>
              <a:t>Personal </a:t>
            </a:r>
            <a:r>
              <a:rPr lang="de-DE" dirty="0" err="1"/>
              <a:t>Branching</a:t>
            </a:r>
            <a:r>
              <a:rPr lang="de-DE" dirty="0"/>
              <a:t>: Ähnlich wie bei der Feature-Verzweigung, aber anstatt auf einem Zweig pro Feature zu entwickeln, ist es pro Entwickler. Jeder Benutzer fügt sich in den Hauptzweig ein, wenn er seine Arbeit abgeschlossen hat.</a:t>
            </a:r>
          </a:p>
          <a:p>
            <a:endParaRPr lang="de-DE" dirty="0"/>
          </a:p>
          <a:p>
            <a:r>
              <a:rPr lang="de-DE" dirty="0"/>
              <a:t>Viele Teams entscheiden sich für einen etablierten Arbeitsablauf, andere wiederum entwickeln einen individuellen Ansatz auf der Grundlage spezifischer Anforderungen. Unabhängig von der Strategie ist es wichtig, den Teammitgliedern die Entscheidung und die Workflow-Logistik mitzuteilen und Schulungen anzubieten, wenn der Ansatz für einige Mitglieder neu </a:t>
            </a:r>
            <a:r>
              <a:rPr lang="de-DE" dirty="0" err="1"/>
              <a:t>ist.Entdecken</a:t>
            </a:r>
            <a:r>
              <a:rPr lang="de-DE" dirty="0"/>
              <a:t> Sie, wie </a:t>
            </a:r>
            <a:r>
              <a:rPr lang="de-DE" dirty="0" err="1"/>
              <a:t>GitLab</a:t>
            </a:r>
            <a:r>
              <a:rPr lang="de-DE" dirty="0"/>
              <a:t> Teams bei der Erstellung von</a:t>
            </a:r>
          </a:p>
        </p:txBody>
      </p:sp>
      <p:sp>
        <p:nvSpPr>
          <p:cNvPr id="4" name="Foliennummernplatzhalter 3"/>
          <p:cNvSpPr>
            <a:spLocks noGrp="1"/>
          </p:cNvSpPr>
          <p:nvPr>
            <p:ph type="sldNum" sz="quarter" idx="5"/>
          </p:nvPr>
        </p:nvSpPr>
        <p:spPr/>
        <p:txBody>
          <a:bodyPr/>
          <a:lstStyle/>
          <a:p>
            <a:fld id="{E8BE67DF-D89C-4479-950E-BFA01A0AA66C}" type="slidenum">
              <a:rPr lang="de-DE" smtClean="0"/>
              <a:t>24</a:t>
            </a:fld>
            <a:endParaRPr lang="de-DE"/>
          </a:p>
        </p:txBody>
      </p:sp>
    </p:spTree>
    <p:extLst>
      <p:ext uri="{BB962C8B-B14F-4D97-AF65-F5344CB8AC3E}">
        <p14:creationId xmlns:p14="http://schemas.microsoft.com/office/powerpoint/2010/main" val="351935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Auf DevOps später verweisen</a:t>
            </a:r>
          </a:p>
        </p:txBody>
      </p:sp>
      <p:sp>
        <p:nvSpPr>
          <p:cNvPr id="4" name="Foliennummernplatzhalter 3"/>
          <p:cNvSpPr>
            <a:spLocks noGrp="1"/>
          </p:cNvSpPr>
          <p:nvPr>
            <p:ph type="sldNum" sz="quarter" idx="5"/>
          </p:nvPr>
        </p:nvSpPr>
        <p:spPr/>
        <p:txBody>
          <a:bodyPr/>
          <a:lstStyle/>
          <a:p>
            <a:fld id="{FFBF6EFB-4745-4172-BCFB-5E1FE5973E8D}" type="slidenum">
              <a:rPr lang="de-DE" smtClean="0"/>
              <a:t>4</a:t>
            </a:fld>
            <a:endParaRPr lang="de-DE"/>
          </a:p>
        </p:txBody>
      </p:sp>
    </p:spTree>
    <p:extLst>
      <p:ext uri="{BB962C8B-B14F-4D97-AF65-F5344CB8AC3E}">
        <p14:creationId xmlns:p14="http://schemas.microsoft.com/office/powerpoint/2010/main" val="11153826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BE67DF-D89C-4479-950E-BFA01A0AA66C}" type="slidenum">
              <a:rPr lang="de-DE" smtClean="0"/>
              <a:t>28</a:t>
            </a:fld>
            <a:endParaRPr lang="de-DE"/>
          </a:p>
        </p:txBody>
      </p:sp>
    </p:spTree>
    <p:extLst>
      <p:ext uri="{BB962C8B-B14F-4D97-AF65-F5344CB8AC3E}">
        <p14:creationId xmlns:p14="http://schemas.microsoft.com/office/powerpoint/2010/main" val="1778438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1" i="0" dirty="0">
                <a:solidFill>
                  <a:srgbClr val="ECECF1"/>
                </a:solidFill>
                <a:effectLst/>
                <a:latin typeface="Söhne"/>
              </a:rPr>
              <a:t>Komplexität und Flexibilität:</a:t>
            </a:r>
            <a:endParaRPr lang="de-DE" b="0" i="0" dirty="0">
              <a:solidFill>
                <a:srgbClr val="ECECF1"/>
              </a:solidFill>
              <a:effectLst/>
              <a:latin typeface="Söhne"/>
            </a:endParaRPr>
          </a:p>
          <a:p>
            <a:pPr algn="l">
              <a:buFont typeface="Arial" panose="020B0604020202020204" pitchFamily="34" charset="0"/>
              <a:buChar char="•"/>
            </a:pPr>
            <a:r>
              <a:rPr lang="de-DE" b="0" i="0" dirty="0" err="1">
                <a:solidFill>
                  <a:srgbClr val="ECECF1"/>
                </a:solidFill>
                <a:effectLst/>
                <a:latin typeface="Söhne"/>
              </a:rPr>
              <a:t>Shared</a:t>
            </a:r>
            <a:r>
              <a:rPr lang="de-DE" b="0" i="0" dirty="0">
                <a:solidFill>
                  <a:srgbClr val="ECECF1"/>
                </a:solidFill>
                <a:effectLst/>
                <a:latin typeface="Söhne"/>
              </a:rPr>
              <a:t> Pipelines können aufgrund der Notwendigkeit, die Anforderungen verschiedener Projekte zu erfüllen, komplex werden. Dies kann zu einer gewissen Einschränkung der Flexibilität führen, da die Pipelines auf allgemeine Anforderungen abgestimmt sein müssen und möglicherweise nicht optimal auf die spezifischen Bedürfnisse jedes einzelnen Projekts zugeschnitten sind.</a:t>
            </a:r>
          </a:p>
          <a:p>
            <a:pPr algn="l"/>
            <a:endParaRPr lang="de-DE" b="1" i="0" dirty="0">
              <a:solidFill>
                <a:srgbClr val="ECECF1"/>
              </a:solidFill>
              <a:effectLst/>
              <a:latin typeface="Söhne"/>
            </a:endParaRPr>
          </a:p>
          <a:p>
            <a:pPr algn="l"/>
            <a:r>
              <a:rPr lang="de-DE" b="1" i="0" dirty="0">
                <a:solidFill>
                  <a:srgbClr val="ECECF1"/>
                </a:solidFill>
                <a:effectLst/>
                <a:latin typeface="Söhne"/>
              </a:rPr>
              <a:t>Komplexität bei der Fehlerbehebung:</a:t>
            </a:r>
            <a:endParaRPr lang="de-DE" b="0" i="0" dirty="0">
              <a:solidFill>
                <a:srgbClr val="ECECF1"/>
              </a:solidFill>
              <a:effectLst/>
              <a:latin typeface="Söhne"/>
            </a:endParaRPr>
          </a:p>
          <a:p>
            <a:pPr algn="l">
              <a:buFont typeface="Arial" panose="020B0604020202020204" pitchFamily="34" charset="0"/>
              <a:buChar char="•"/>
            </a:pPr>
            <a:r>
              <a:rPr lang="de-DE" b="0" i="0" dirty="0">
                <a:solidFill>
                  <a:srgbClr val="ECECF1"/>
                </a:solidFill>
                <a:effectLst/>
                <a:latin typeface="Söhne"/>
              </a:rPr>
              <a:t>Bei Problemen oder Fehlern in der geteilten Pipeline kann die Fehlerbehebung aufgrund der gemeinsamen Nutzung und der komplexen Konfiguration schwieriger sein. Dies kann zu längeren Ausfallzeiten führen.</a:t>
            </a:r>
            <a:endParaRPr lang="de-DE" b="1" i="0" dirty="0">
              <a:solidFill>
                <a:srgbClr val="ECECF1"/>
              </a:solidFill>
              <a:effectLst/>
              <a:latin typeface="Söhne"/>
            </a:endParaRPr>
          </a:p>
          <a:p>
            <a:pPr algn="l"/>
            <a:endParaRPr lang="de-DE" b="1" i="0" dirty="0">
              <a:solidFill>
                <a:srgbClr val="ECECF1"/>
              </a:solidFill>
              <a:effectLst/>
              <a:latin typeface="Söhne"/>
            </a:endParaRPr>
          </a:p>
          <a:p>
            <a:pPr algn="l"/>
            <a:r>
              <a:rPr lang="de-DE" b="1" i="0" dirty="0">
                <a:solidFill>
                  <a:srgbClr val="ECECF1"/>
                </a:solidFill>
                <a:effectLst/>
                <a:latin typeface="Söhne"/>
              </a:rPr>
              <a:t>Sicherheitsbedenken:</a:t>
            </a:r>
            <a:endParaRPr lang="de-DE" b="0" i="0" dirty="0">
              <a:solidFill>
                <a:srgbClr val="ECECF1"/>
              </a:solidFill>
              <a:effectLst/>
              <a:latin typeface="Söhne"/>
            </a:endParaRPr>
          </a:p>
          <a:p>
            <a:pPr algn="l">
              <a:buFont typeface="Arial" panose="020B0604020202020204" pitchFamily="34" charset="0"/>
              <a:buChar char="•"/>
            </a:pPr>
            <a:r>
              <a:rPr lang="de-DE" b="0" i="0" dirty="0">
                <a:solidFill>
                  <a:srgbClr val="ECECF1"/>
                </a:solidFill>
                <a:effectLst/>
                <a:latin typeface="Söhne"/>
              </a:rPr>
              <a:t>Da </a:t>
            </a:r>
            <a:r>
              <a:rPr lang="de-DE" b="0" i="0" dirty="0" err="1">
                <a:solidFill>
                  <a:srgbClr val="ECECF1"/>
                </a:solidFill>
                <a:effectLst/>
                <a:latin typeface="Söhne"/>
              </a:rPr>
              <a:t>Shared</a:t>
            </a:r>
            <a:r>
              <a:rPr lang="de-DE" b="0" i="0" dirty="0">
                <a:solidFill>
                  <a:srgbClr val="ECECF1"/>
                </a:solidFill>
                <a:effectLst/>
                <a:latin typeface="Söhne"/>
              </a:rPr>
              <a:t> Pipelines möglicherweise in verschiedenen Projekten mit unterschiedlichen Sicherheitsanforderungen verwendet werden, können Sicherheitsbedenken entstehen. Es ist wichtig sicherzustellen, dass die geteilten Pipelines alle Sicherheitsstandards und -richtlinien einhalten.</a:t>
            </a:r>
          </a:p>
          <a:p>
            <a:endParaRPr lang="de-DE" dirty="0"/>
          </a:p>
        </p:txBody>
      </p:sp>
      <p:sp>
        <p:nvSpPr>
          <p:cNvPr id="4" name="Foliennummernplatzhalter 3"/>
          <p:cNvSpPr>
            <a:spLocks noGrp="1"/>
          </p:cNvSpPr>
          <p:nvPr>
            <p:ph type="sldNum" sz="quarter" idx="5"/>
          </p:nvPr>
        </p:nvSpPr>
        <p:spPr/>
        <p:txBody>
          <a:bodyPr/>
          <a:lstStyle/>
          <a:p>
            <a:fld id="{E8BE67DF-D89C-4479-950E-BFA01A0AA66C}" type="slidenum">
              <a:rPr lang="de-DE" smtClean="0"/>
              <a:t>29</a:t>
            </a:fld>
            <a:endParaRPr lang="de-DE"/>
          </a:p>
        </p:txBody>
      </p:sp>
    </p:spTree>
    <p:extLst>
      <p:ext uri="{BB962C8B-B14F-4D97-AF65-F5344CB8AC3E}">
        <p14:creationId xmlns:p14="http://schemas.microsoft.com/office/powerpoint/2010/main" val="15877817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BE67DF-D89C-4479-950E-BFA01A0AA66C}" type="slidenum">
              <a:rPr lang="de-DE" smtClean="0"/>
              <a:t>31</a:t>
            </a:fld>
            <a:endParaRPr lang="de-DE"/>
          </a:p>
        </p:txBody>
      </p:sp>
    </p:spTree>
    <p:extLst>
      <p:ext uri="{BB962C8B-B14F-4D97-AF65-F5344CB8AC3E}">
        <p14:creationId xmlns:p14="http://schemas.microsoft.com/office/powerpoint/2010/main" val="2519277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BE67DF-D89C-4479-950E-BFA01A0AA66C}" type="slidenum">
              <a:rPr lang="de-DE" smtClean="0"/>
              <a:t>33</a:t>
            </a:fld>
            <a:endParaRPr lang="de-DE"/>
          </a:p>
        </p:txBody>
      </p:sp>
    </p:spTree>
    <p:extLst>
      <p:ext uri="{BB962C8B-B14F-4D97-AF65-F5344CB8AC3E}">
        <p14:creationId xmlns:p14="http://schemas.microsoft.com/office/powerpoint/2010/main" val="23839558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BE67DF-D89C-4479-950E-BFA01A0AA66C}" type="slidenum">
              <a:rPr lang="de-DE" smtClean="0"/>
              <a:t>34</a:t>
            </a:fld>
            <a:endParaRPr lang="de-DE"/>
          </a:p>
        </p:txBody>
      </p:sp>
    </p:spTree>
    <p:extLst>
      <p:ext uri="{BB962C8B-B14F-4D97-AF65-F5344CB8AC3E}">
        <p14:creationId xmlns:p14="http://schemas.microsoft.com/office/powerpoint/2010/main" val="34480200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Zusätzlich:</a:t>
            </a:r>
            <a:br>
              <a:rPr lang="de-DE" dirty="0"/>
            </a:br>
            <a:endParaRPr lang="de-DE" dirty="0"/>
          </a:p>
          <a:p>
            <a:r>
              <a:rPr lang="de-DE" dirty="0"/>
              <a:t>Agile Roadmaps können runtergebrochen werden in </a:t>
            </a:r>
            <a:r>
              <a:rPr lang="de-DE" dirty="0" err="1"/>
              <a:t>Epics</a:t>
            </a:r>
            <a:r>
              <a:rPr lang="de-DE" dirty="0"/>
              <a:t>, Features und User Stories. (Optional)</a:t>
            </a:r>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E67DF-D89C-4479-950E-BFA01A0AA66C}"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25183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E67DF-D89C-4479-950E-BFA01A0AA66C}"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96341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E67DF-D89C-4479-950E-BFA01A0AA66C}"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47866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Manuell User Acceptance </a:t>
            </a:r>
            <a:r>
              <a:rPr lang="de-DE" dirty="0" err="1"/>
              <a:t>Testing</a:t>
            </a:r>
            <a:endParaRPr lang="de-DE" dirty="0"/>
          </a:p>
          <a:p>
            <a:r>
              <a:rPr lang="de-DE" dirty="0"/>
              <a:t>Automatisch bspw. </a:t>
            </a:r>
            <a:r>
              <a:rPr lang="de-DE" dirty="0" err="1"/>
              <a:t>Selenium</a:t>
            </a:r>
            <a:r>
              <a:rPr lang="de-DE" dirty="0"/>
              <a:t> (Abläufe testen)</a:t>
            </a:r>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E67DF-D89C-4479-950E-BFA01A0AA66C}"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01611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de-DE" b="1" i="0" dirty="0">
                <a:effectLst/>
                <a:latin typeface="Söhne"/>
              </a:rPr>
              <a:t>Feature </a:t>
            </a:r>
            <a:r>
              <a:rPr lang="de-DE" b="1" i="0" dirty="0" err="1">
                <a:effectLst/>
                <a:latin typeface="Söhne"/>
              </a:rPr>
              <a:t>Toggles</a:t>
            </a:r>
            <a:r>
              <a:rPr lang="de-DE" b="1" i="0" dirty="0">
                <a:effectLst/>
                <a:latin typeface="Söhne"/>
              </a:rPr>
              <a:t>:</a:t>
            </a:r>
            <a:endParaRPr lang="de-DE" b="0" i="0" dirty="0">
              <a:effectLst/>
              <a:latin typeface="Söhne"/>
            </a:endParaRPr>
          </a:p>
          <a:p>
            <a:pPr marL="742950" lvl="1" indent="-285750" algn="l">
              <a:buFont typeface="Arial" panose="020B0604020202020204" pitchFamily="34" charset="0"/>
              <a:buChar char="•"/>
            </a:pPr>
            <a:r>
              <a:rPr lang="de-DE" b="0" i="0" dirty="0">
                <a:effectLst/>
                <a:latin typeface="Söhne"/>
              </a:rPr>
              <a:t>Bei Feature </a:t>
            </a:r>
            <a:r>
              <a:rPr lang="de-DE" b="0" i="0" dirty="0" err="1">
                <a:effectLst/>
                <a:latin typeface="Söhne"/>
              </a:rPr>
              <a:t>Toggles</a:t>
            </a:r>
            <a:r>
              <a:rPr lang="de-DE" b="0" i="0" dirty="0">
                <a:effectLst/>
                <a:latin typeface="Söhne"/>
              </a:rPr>
              <a:t> handelt es sich um eine Strategie, bei der neue Funktionen im Code eingebaut, aber vor der Aktivierung für Endbenutzer deaktiviert werden.</a:t>
            </a:r>
          </a:p>
          <a:p>
            <a:pPr marL="742950" lvl="1" indent="-285750" algn="l">
              <a:buFont typeface="Arial" panose="020B0604020202020204" pitchFamily="34" charset="0"/>
              <a:buChar char="•"/>
            </a:pPr>
            <a:r>
              <a:rPr lang="de-DE" b="0" i="0" dirty="0">
                <a:effectLst/>
                <a:latin typeface="Söhne"/>
              </a:rPr>
              <a:t>Die Aktivierung oder Deaktivierung einer Funktion kann dynamisch gesteuert werden, was es ermöglicht, sie unabhängig von Releases freizugeben oder zurückzuhalten.</a:t>
            </a:r>
          </a:p>
          <a:p>
            <a:pPr marL="742950" lvl="1" indent="-285750" algn="l">
              <a:buFont typeface="Arial" panose="020B0604020202020204" pitchFamily="34" charset="0"/>
              <a:buChar char="•"/>
            </a:pPr>
            <a:r>
              <a:rPr lang="de-DE" b="0" i="0" dirty="0">
                <a:effectLst/>
                <a:latin typeface="Söhne"/>
              </a:rPr>
              <a:t>Dies ermöglicht eine kontinuierliche Integration neuer Funktionen im Code, ohne dass diese sofort für Endbenutzer sichtbar sind.</a:t>
            </a:r>
          </a:p>
          <a:p>
            <a:pPr algn="l">
              <a:buFont typeface="Arial" panose="020B0604020202020204" pitchFamily="34" charset="0"/>
              <a:buChar char="•"/>
            </a:pPr>
            <a:r>
              <a:rPr lang="de-DE" b="1" i="0" dirty="0">
                <a:effectLst/>
                <a:latin typeface="Söhne"/>
              </a:rPr>
              <a:t>Milestones:</a:t>
            </a:r>
            <a:endParaRPr lang="de-DE" b="0" i="0" dirty="0">
              <a:effectLst/>
              <a:latin typeface="Söhne"/>
            </a:endParaRPr>
          </a:p>
          <a:p>
            <a:pPr marL="742950" lvl="1" indent="-285750" algn="l">
              <a:buFont typeface="Arial" panose="020B0604020202020204" pitchFamily="34" charset="0"/>
              <a:buChar char="•"/>
            </a:pPr>
            <a:r>
              <a:rPr lang="de-DE" b="0" i="0" dirty="0">
                <a:effectLst/>
                <a:latin typeface="Söhne"/>
              </a:rPr>
              <a:t>Milestones beziehen sich auf spezifische Zeitpunkte oder Ereignisse, zu denen eine Version oder ein Release einer Software bereitgestellt wird.</a:t>
            </a:r>
          </a:p>
          <a:p>
            <a:pPr marL="742950" lvl="1" indent="-285750" algn="l">
              <a:buFont typeface="Arial" panose="020B0604020202020204" pitchFamily="34" charset="0"/>
              <a:buChar char="•"/>
            </a:pPr>
            <a:r>
              <a:rPr lang="de-DE" b="0" i="0" dirty="0">
                <a:effectLst/>
                <a:latin typeface="Söhne"/>
              </a:rPr>
              <a:t>Die Software wird in größeren Einheiten veröffentlicht, normalerweise basierend auf festgelegten Meilensteinen oder Zeitplänen.</a:t>
            </a:r>
          </a:p>
          <a:p>
            <a:pPr marL="742950" lvl="1" indent="-285750" algn="l">
              <a:buFont typeface="Arial" panose="020B0604020202020204" pitchFamily="34" charset="0"/>
              <a:buChar char="•"/>
            </a:pPr>
            <a:r>
              <a:rPr lang="de-DE" b="0" i="0" dirty="0">
                <a:effectLst/>
                <a:latin typeface="Söhne"/>
              </a:rPr>
              <a:t>Neue Funktionen oder Verbesserungen werden in der Regel in größeren Releases gebündelt und erst zu festgelegten Zeitpunkten veröffentlicht.</a:t>
            </a:r>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E67DF-D89C-4479-950E-BFA01A0AA66C}"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8862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Backups: </a:t>
            </a:r>
          </a:p>
          <a:p>
            <a:pPr marL="171450" indent="-171450">
              <a:buFont typeface="Arial" panose="020B0604020202020204" pitchFamily="34" charset="0"/>
              <a:buChar char="•"/>
            </a:pPr>
            <a:r>
              <a:rPr lang="de-DE" dirty="0"/>
              <a:t>Wenn PC kaputt gehen sollte, hat man Dateien noch auf dem Server</a:t>
            </a:r>
          </a:p>
          <a:p>
            <a:pPr marL="0" indent="0">
              <a:buFont typeface="Arial" panose="020B0604020202020204" pitchFamily="34" charset="0"/>
              <a:buNone/>
            </a:pPr>
            <a:r>
              <a:rPr lang="de-DE" dirty="0"/>
              <a:t>Historie der Änderungen:</a:t>
            </a:r>
          </a:p>
          <a:p>
            <a:pPr marL="171450" indent="-171450">
              <a:buFont typeface="Arial" panose="020B0604020202020204" pitchFamily="34" charset="0"/>
              <a:buChar char="•"/>
            </a:pPr>
            <a:r>
              <a:rPr lang="de-DE" dirty="0"/>
              <a:t>Wenn mehrere Entwickler an einer Datei arbeiten, ist es möglich Änderungen Nachzuvollziehen indem man sich die Historie anschaut</a:t>
            </a:r>
          </a:p>
          <a:p>
            <a:pPr marL="0" indent="0">
              <a:buFont typeface="Arial" panose="020B0604020202020204" pitchFamily="34" charset="0"/>
              <a:buNone/>
            </a:pPr>
            <a:r>
              <a:rPr lang="de-DE" dirty="0"/>
              <a:t>Änderungen vergleichen:</a:t>
            </a:r>
          </a:p>
          <a:p>
            <a:pPr marL="171450" indent="-171450">
              <a:buFont typeface="Arial" panose="020B0604020202020204" pitchFamily="34" charset="0"/>
              <a:buChar char="•"/>
            </a:pPr>
            <a:r>
              <a:rPr lang="de-DE" dirty="0"/>
              <a:t>Falls man Code überschreibt, aber einen Fehler macht. Ist es möglich sich die initiale Version anzuschauen und mit der Aktuellen zu vergleichen</a:t>
            </a:r>
          </a:p>
          <a:p>
            <a:pPr marL="0" indent="0">
              <a:buFont typeface="Arial" panose="020B0604020202020204" pitchFamily="34" charset="0"/>
              <a:buNone/>
            </a:pPr>
            <a:r>
              <a:rPr lang="de-DE" dirty="0"/>
              <a:t>Experimentieren:</a:t>
            </a:r>
          </a:p>
          <a:p>
            <a:pPr marL="171450" indent="-171450">
              <a:buFont typeface="Arial" panose="020B0604020202020204" pitchFamily="34" charset="0"/>
              <a:buChar char="•"/>
            </a:pPr>
            <a:r>
              <a:rPr lang="de-DE" dirty="0"/>
              <a:t>Arbeiten an einem Fix oder Feature, der das Hauptprojekt nicht direkt </a:t>
            </a:r>
            <a:r>
              <a:rPr lang="de-DE" dirty="0" err="1"/>
              <a:t>beinflussen</a:t>
            </a:r>
            <a:r>
              <a:rPr lang="de-DE" dirty="0"/>
              <a:t> soll ist super in einem </a:t>
            </a:r>
            <a:r>
              <a:rPr lang="de-DE" dirty="0" err="1"/>
              <a:t>seperaten</a:t>
            </a:r>
            <a:r>
              <a:rPr lang="de-DE" dirty="0"/>
              <a:t> </a:t>
            </a:r>
            <a:r>
              <a:rPr lang="de-DE" dirty="0" err="1"/>
              <a:t>branch</a:t>
            </a:r>
            <a:endParaRPr lang="de-DE" dirty="0"/>
          </a:p>
          <a:p>
            <a:pPr marL="0" indent="0">
              <a:buFont typeface="Arial" panose="020B0604020202020204" pitchFamily="34" charset="0"/>
              <a:buNone/>
            </a:pPr>
            <a:r>
              <a:rPr lang="de-DE" dirty="0"/>
              <a:t>Zusammenarbeit:</a:t>
            </a:r>
          </a:p>
          <a:p>
            <a:pPr marL="171450" indent="-171450">
              <a:buFont typeface="Arial" panose="020B0604020202020204" pitchFamily="34" charset="0"/>
              <a:buChar char="•"/>
            </a:pPr>
            <a:r>
              <a:rPr lang="de-DE" dirty="0"/>
              <a:t>Das wohl wichtigste Feature, Entwickler können zusammenarbeiten, ohne ihren code zu überschreiben oder permanent in andere </a:t>
            </a:r>
            <a:r>
              <a:rPr lang="de-DE" dirty="0" err="1"/>
              <a:t>problem</a:t>
            </a:r>
            <a:r>
              <a:rPr lang="de-DE" dirty="0"/>
              <a:t> zu fahren</a:t>
            </a:r>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FFBF6EFB-4745-4172-BCFB-5E1FE5973E8D}" type="slidenum">
              <a:rPr lang="de-DE" smtClean="0"/>
              <a:t>5</a:t>
            </a:fld>
            <a:endParaRPr lang="de-DE"/>
          </a:p>
        </p:txBody>
      </p:sp>
    </p:spTree>
    <p:extLst>
      <p:ext uri="{BB962C8B-B14F-4D97-AF65-F5344CB8AC3E}">
        <p14:creationId xmlns:p14="http://schemas.microsoft.com/office/powerpoint/2010/main" val="39528976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Rolling </a:t>
            </a:r>
            <a:r>
              <a:rPr lang="de-DE" dirty="0" err="1"/>
              <a:t>Deployment</a:t>
            </a:r>
            <a:r>
              <a:rPr lang="de-DE" dirty="0"/>
              <a:t> aktualisiert schrittweise die laufende Umgebung</a:t>
            </a:r>
          </a:p>
          <a:p>
            <a:endParaRPr lang="de-DE" dirty="0"/>
          </a:p>
          <a:p>
            <a:r>
              <a:rPr lang="de-DE" dirty="0"/>
              <a:t>Blue / Green </a:t>
            </a:r>
            <a:r>
              <a:rPr lang="de-DE" dirty="0" err="1"/>
              <a:t>Deployment</a:t>
            </a:r>
            <a:r>
              <a:rPr lang="de-DE" dirty="0"/>
              <a:t> schaltet zwischen den getrennten Umgebungen um</a:t>
            </a:r>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E67DF-D89C-4479-950E-BFA01A0AA66C}"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83280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Rolling </a:t>
            </a:r>
            <a:r>
              <a:rPr lang="de-DE" dirty="0" err="1"/>
              <a:t>Deployment</a:t>
            </a:r>
            <a:r>
              <a:rPr lang="de-DE" dirty="0"/>
              <a:t> aktualisiert schrittweise die laufende Umgebung</a:t>
            </a:r>
          </a:p>
          <a:p>
            <a:endParaRPr lang="de-DE" dirty="0"/>
          </a:p>
          <a:p>
            <a:r>
              <a:rPr lang="de-DE" dirty="0"/>
              <a:t>Blue / Green </a:t>
            </a:r>
            <a:r>
              <a:rPr lang="de-DE" dirty="0" err="1"/>
              <a:t>Deployment</a:t>
            </a:r>
            <a:r>
              <a:rPr lang="de-DE" dirty="0"/>
              <a:t> schaltet zwischen den getrennten Umgebungen um</a:t>
            </a:r>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E67DF-D89C-4479-950E-BFA01A0AA66C}"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70149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Rolling </a:t>
            </a:r>
            <a:r>
              <a:rPr lang="de-DE" dirty="0" err="1"/>
              <a:t>Deployment</a:t>
            </a:r>
            <a:r>
              <a:rPr lang="de-DE" dirty="0"/>
              <a:t> aktualisiert schrittweise die laufende Umgebung</a:t>
            </a:r>
          </a:p>
          <a:p>
            <a:endParaRPr lang="de-DE" dirty="0"/>
          </a:p>
          <a:p>
            <a:r>
              <a:rPr lang="de-DE" dirty="0"/>
              <a:t>Blue / Green </a:t>
            </a:r>
            <a:r>
              <a:rPr lang="de-DE" dirty="0" err="1"/>
              <a:t>Deployment</a:t>
            </a:r>
            <a:r>
              <a:rPr lang="de-DE" dirty="0"/>
              <a:t> schaltet zwischen den getrennten Umgebungen um</a:t>
            </a:r>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E67DF-D89C-4479-950E-BFA01A0AA66C}"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12185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FBF6EFB-4745-4172-BCFB-5E1FE5973E8D}" type="slidenum">
              <a:rPr lang="de-DE" smtClean="0"/>
              <a:t>49</a:t>
            </a:fld>
            <a:endParaRPr lang="de-DE"/>
          </a:p>
        </p:txBody>
      </p:sp>
    </p:spTree>
    <p:extLst>
      <p:ext uri="{BB962C8B-B14F-4D97-AF65-F5344CB8AC3E}">
        <p14:creationId xmlns:p14="http://schemas.microsoft.com/office/powerpoint/2010/main" val="2275494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FBF6EFB-4745-4172-BCFB-5E1FE5973E8D}" type="slidenum">
              <a:rPr lang="de-DE" smtClean="0"/>
              <a:t>50</a:t>
            </a:fld>
            <a:endParaRPr lang="de-DE"/>
          </a:p>
        </p:txBody>
      </p:sp>
    </p:spTree>
    <p:extLst>
      <p:ext uri="{BB962C8B-B14F-4D97-AF65-F5344CB8AC3E}">
        <p14:creationId xmlns:p14="http://schemas.microsoft.com/office/powerpoint/2010/main" val="38663102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Concept </a:t>
            </a:r>
            <a:r>
              <a:rPr lang="de-DE" dirty="0" err="1"/>
              <a:t>drift</a:t>
            </a:r>
            <a:r>
              <a:rPr lang="de-DE" dirty="0"/>
              <a:t>: </a:t>
            </a:r>
            <a:r>
              <a:rPr lang="de-DE" b="0" i="0" dirty="0">
                <a:solidFill>
                  <a:srgbClr val="ECECF1"/>
                </a:solidFill>
                <a:effectLst/>
                <a:latin typeface="Söhne"/>
              </a:rPr>
              <a:t>Concept Drift tritt auf, wenn sich die Informationen, die ein Computerprogramm verwenden soll, um etwas vorherzusagen oder zu entscheiden, über die Zeit ändern. Stell dir vor, ein Wettervorhersage-Modell, das auf Daten von letzten Jahr basiert, versucht, das Wetter von heute vorherzusagen, aber das Klima hat sich geändert. Das Modell könnte ungenau werden, weil es nicht mehr die aktuellen Bedingungen widerspiegelt – das ist Concept Drift.</a:t>
            </a:r>
            <a:endParaRPr lang="de-DE" dirty="0"/>
          </a:p>
        </p:txBody>
      </p:sp>
      <p:sp>
        <p:nvSpPr>
          <p:cNvPr id="4" name="Foliennummernplatzhalter 3"/>
          <p:cNvSpPr>
            <a:spLocks noGrp="1"/>
          </p:cNvSpPr>
          <p:nvPr>
            <p:ph type="sldNum" sz="quarter" idx="5"/>
          </p:nvPr>
        </p:nvSpPr>
        <p:spPr/>
        <p:txBody>
          <a:bodyPr/>
          <a:lstStyle/>
          <a:p>
            <a:fld id="{FFBF6EFB-4745-4172-BCFB-5E1FE5973E8D}" type="slidenum">
              <a:rPr lang="de-DE" smtClean="0"/>
              <a:t>51</a:t>
            </a:fld>
            <a:endParaRPr lang="de-DE"/>
          </a:p>
        </p:txBody>
      </p:sp>
    </p:spTree>
    <p:extLst>
      <p:ext uri="{BB962C8B-B14F-4D97-AF65-F5344CB8AC3E}">
        <p14:creationId xmlns:p14="http://schemas.microsoft.com/office/powerpoint/2010/main" val="36809384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FBF6EFB-4745-4172-BCFB-5E1FE5973E8D}" type="slidenum">
              <a:rPr lang="de-DE" smtClean="0"/>
              <a:t>52</a:t>
            </a:fld>
            <a:endParaRPr lang="de-DE"/>
          </a:p>
        </p:txBody>
      </p:sp>
    </p:spTree>
    <p:extLst>
      <p:ext uri="{BB962C8B-B14F-4D97-AF65-F5344CB8AC3E}">
        <p14:creationId xmlns:p14="http://schemas.microsoft.com/office/powerpoint/2010/main" val="28139796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FBF6EFB-4745-4172-BCFB-5E1FE5973E8D}" type="slidenum">
              <a:rPr lang="de-DE" smtClean="0"/>
              <a:t>53</a:t>
            </a:fld>
            <a:endParaRPr lang="de-DE"/>
          </a:p>
        </p:txBody>
      </p:sp>
    </p:spTree>
    <p:extLst>
      <p:ext uri="{BB962C8B-B14F-4D97-AF65-F5344CB8AC3E}">
        <p14:creationId xmlns:p14="http://schemas.microsoft.com/office/powerpoint/2010/main" val="41758150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de-DE" b="0" i="0" dirty="0">
                <a:effectLst/>
                <a:latin typeface="Söhne"/>
              </a:rPr>
              <a:t>Datenbereinigung:</a:t>
            </a:r>
          </a:p>
          <a:p>
            <a:pPr marL="742950" lvl="1" indent="-285750" algn="l">
              <a:buFont typeface="Arial" panose="020B0604020202020204" pitchFamily="34" charset="0"/>
              <a:buChar char="•"/>
            </a:pPr>
            <a:r>
              <a:rPr lang="de-DE" b="0" i="0" dirty="0">
                <a:effectLst/>
                <a:latin typeface="Söhne"/>
              </a:rPr>
              <a:t>Entfernen von unvollständigen oder fehlerhaften Datensätzen.</a:t>
            </a:r>
          </a:p>
          <a:p>
            <a:pPr marL="742950" lvl="1" indent="-285750" algn="l">
              <a:buFont typeface="Arial" panose="020B0604020202020204" pitchFamily="34" charset="0"/>
              <a:buChar char="•"/>
            </a:pPr>
            <a:r>
              <a:rPr lang="de-DE" b="0" i="0" dirty="0">
                <a:effectLst/>
                <a:latin typeface="Söhne"/>
              </a:rPr>
              <a:t>Korrektur von Inkonsistenzen und Anomalien in den Daten.</a:t>
            </a:r>
          </a:p>
          <a:p>
            <a:pPr algn="l">
              <a:buFont typeface="Arial" panose="020B0604020202020204" pitchFamily="34" charset="0"/>
              <a:buChar char="•"/>
            </a:pPr>
            <a:r>
              <a:rPr lang="de-DE" b="0" i="0" dirty="0">
                <a:effectLst/>
                <a:latin typeface="Söhne"/>
              </a:rPr>
              <a:t>Datenvorbereitung für das Training:</a:t>
            </a:r>
          </a:p>
          <a:p>
            <a:pPr marL="742950" lvl="1" indent="-285750" algn="l">
              <a:buFont typeface="Arial" panose="020B0604020202020204" pitchFamily="34" charset="0"/>
              <a:buChar char="•"/>
            </a:pPr>
            <a:r>
              <a:rPr lang="de-DE" b="0" i="0" dirty="0">
                <a:effectLst/>
                <a:latin typeface="Söhne"/>
              </a:rPr>
              <a:t>Aufteilung der Daten in Trainings-, Validierungs- und </a:t>
            </a:r>
            <a:r>
              <a:rPr lang="de-DE" b="0" i="0" dirty="0" err="1">
                <a:effectLst/>
                <a:latin typeface="Söhne"/>
              </a:rPr>
              <a:t>Testsets</a:t>
            </a:r>
            <a:r>
              <a:rPr lang="de-DE" b="0" i="0" dirty="0">
                <a:effectLst/>
                <a:latin typeface="Söhne"/>
              </a:rPr>
              <a:t>.</a:t>
            </a:r>
          </a:p>
          <a:p>
            <a:endParaRPr lang="de-DE" dirty="0"/>
          </a:p>
        </p:txBody>
      </p:sp>
      <p:sp>
        <p:nvSpPr>
          <p:cNvPr id="4" name="Foliennummernplatzhalter 3"/>
          <p:cNvSpPr>
            <a:spLocks noGrp="1"/>
          </p:cNvSpPr>
          <p:nvPr>
            <p:ph type="sldNum" sz="quarter" idx="5"/>
          </p:nvPr>
        </p:nvSpPr>
        <p:spPr/>
        <p:txBody>
          <a:bodyPr/>
          <a:lstStyle/>
          <a:p>
            <a:fld id="{FFBF6EFB-4745-4172-BCFB-5E1FE5973E8D}" type="slidenum">
              <a:rPr lang="de-DE" smtClean="0"/>
              <a:t>54</a:t>
            </a:fld>
            <a:endParaRPr lang="de-DE"/>
          </a:p>
        </p:txBody>
      </p:sp>
    </p:spTree>
    <p:extLst>
      <p:ext uri="{BB962C8B-B14F-4D97-AF65-F5344CB8AC3E}">
        <p14:creationId xmlns:p14="http://schemas.microsoft.com/office/powerpoint/2010/main" val="41311513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de-DE" b="0" i="0" dirty="0">
                <a:effectLst/>
                <a:latin typeface="Söhne"/>
              </a:rPr>
              <a:t>Neutraining des Modells:</a:t>
            </a:r>
          </a:p>
          <a:p>
            <a:pPr marL="742950" lvl="1" indent="-285750" algn="l">
              <a:buFont typeface="Arial" panose="020B0604020202020204" pitchFamily="34" charset="0"/>
              <a:buChar char="•"/>
            </a:pPr>
            <a:r>
              <a:rPr lang="de-DE" b="0" i="0" dirty="0">
                <a:effectLst/>
                <a:latin typeface="Söhne"/>
              </a:rPr>
              <a:t>Verwendung der aktualisierten Daten für das Training des Empfehlungsmodells.</a:t>
            </a:r>
          </a:p>
          <a:p>
            <a:pPr marL="742950" lvl="1" indent="-285750" algn="l">
              <a:buFont typeface="Arial" panose="020B0604020202020204" pitchFamily="34" charset="0"/>
              <a:buChar char="•"/>
            </a:pPr>
            <a:r>
              <a:rPr lang="de-DE" b="0" i="0" dirty="0">
                <a:effectLst/>
                <a:latin typeface="Söhne"/>
              </a:rPr>
              <a:t>Testen verschiedener Algorithmen, um die beste Passform für die neuen Daten zu finden.</a:t>
            </a:r>
          </a:p>
          <a:p>
            <a:pPr algn="l">
              <a:buFont typeface="Arial" panose="020B0604020202020204" pitchFamily="34" charset="0"/>
              <a:buChar char="•"/>
            </a:pPr>
            <a:r>
              <a:rPr lang="de-DE" b="0" i="0" dirty="0">
                <a:effectLst/>
                <a:latin typeface="Söhne"/>
              </a:rPr>
              <a:t>Anwendung von Techniken gegen Concept Drift:</a:t>
            </a:r>
          </a:p>
          <a:p>
            <a:pPr marL="742950" lvl="1" indent="-285750" algn="l">
              <a:buFont typeface="Arial" panose="020B0604020202020204" pitchFamily="34" charset="0"/>
              <a:buChar char="•"/>
            </a:pPr>
            <a:r>
              <a:rPr lang="de-DE" b="0" i="0" dirty="0">
                <a:effectLst/>
                <a:latin typeface="Söhne"/>
              </a:rPr>
              <a:t>Einsatz von Online-Learning, um das Modell laufend mit den neuesten Daten zu aktualisieren.</a:t>
            </a:r>
          </a:p>
          <a:p>
            <a:pPr marL="742950" lvl="1" indent="-285750" algn="l">
              <a:buFont typeface="Arial" panose="020B0604020202020204" pitchFamily="34" charset="0"/>
              <a:buChar char="•"/>
            </a:pPr>
            <a:r>
              <a:rPr lang="de-DE" b="0" i="0" dirty="0">
                <a:effectLst/>
                <a:latin typeface="Söhne"/>
              </a:rPr>
              <a:t>Regelmäßiges </a:t>
            </a:r>
            <a:r>
              <a:rPr lang="de-DE" b="0" i="0" dirty="0" err="1">
                <a:effectLst/>
                <a:latin typeface="Söhne"/>
              </a:rPr>
              <a:t>Retraining</a:t>
            </a:r>
            <a:r>
              <a:rPr lang="de-DE" b="0" i="0" dirty="0">
                <a:effectLst/>
                <a:latin typeface="Söhne"/>
              </a:rPr>
              <a:t> des Modells, um seine Aktualität und Genauigkeit zu gewährleisten.</a:t>
            </a:r>
          </a:p>
          <a:p>
            <a:endParaRPr lang="de-DE" dirty="0"/>
          </a:p>
        </p:txBody>
      </p:sp>
      <p:sp>
        <p:nvSpPr>
          <p:cNvPr id="4" name="Foliennummernplatzhalter 3"/>
          <p:cNvSpPr>
            <a:spLocks noGrp="1"/>
          </p:cNvSpPr>
          <p:nvPr>
            <p:ph type="sldNum" sz="quarter" idx="5"/>
          </p:nvPr>
        </p:nvSpPr>
        <p:spPr/>
        <p:txBody>
          <a:bodyPr/>
          <a:lstStyle/>
          <a:p>
            <a:fld id="{FFBF6EFB-4745-4172-BCFB-5E1FE5973E8D}" type="slidenum">
              <a:rPr lang="de-DE" smtClean="0"/>
              <a:t>55</a:t>
            </a:fld>
            <a:endParaRPr lang="de-DE"/>
          </a:p>
        </p:txBody>
      </p:sp>
    </p:spTree>
    <p:extLst>
      <p:ext uri="{BB962C8B-B14F-4D97-AF65-F5344CB8AC3E}">
        <p14:creationId xmlns:p14="http://schemas.microsoft.com/office/powerpoint/2010/main" val="196069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ECECF1"/>
                </a:solidFill>
                <a:effectLst/>
                <a:latin typeface="Söhne"/>
              </a:rPr>
              <a:t>Zentralisiertes Version Control</a:t>
            </a:r>
          </a:p>
          <a:p>
            <a:r>
              <a:rPr lang="de-DE" b="0" i="0" dirty="0">
                <a:solidFill>
                  <a:srgbClr val="ECECF1"/>
                </a:solidFill>
                <a:effectLst/>
                <a:latin typeface="Söhne"/>
              </a:rPr>
              <a:t>-ein zentraler </a:t>
            </a:r>
            <a:r>
              <a:rPr lang="de-DE" b="0" i="0" dirty="0" err="1">
                <a:solidFill>
                  <a:srgbClr val="ECECF1"/>
                </a:solidFill>
                <a:effectLst/>
                <a:latin typeface="Söhne"/>
              </a:rPr>
              <a:t>server</a:t>
            </a:r>
            <a:r>
              <a:rPr lang="de-DE" b="0" i="0" dirty="0">
                <a:solidFill>
                  <a:srgbClr val="ECECF1"/>
                </a:solidFill>
                <a:effectLst/>
                <a:latin typeface="Söhne"/>
              </a:rPr>
              <a:t>, der sämtliche </a:t>
            </a:r>
            <a:r>
              <a:rPr lang="de-DE" b="0" i="0" dirty="0" err="1">
                <a:solidFill>
                  <a:srgbClr val="ECECF1"/>
                </a:solidFill>
                <a:effectLst/>
                <a:latin typeface="Söhne"/>
              </a:rPr>
              <a:t>prozesse</a:t>
            </a:r>
            <a:r>
              <a:rPr lang="de-DE" b="0" i="0" dirty="0">
                <a:solidFill>
                  <a:srgbClr val="ECECF1"/>
                </a:solidFill>
                <a:effectLst/>
                <a:latin typeface="Söhne"/>
              </a:rPr>
              <a:t> kontrolliert und als </a:t>
            </a:r>
            <a:r>
              <a:rPr lang="de-DE" b="0" i="0" dirty="0" err="1">
                <a:solidFill>
                  <a:srgbClr val="ECECF1"/>
                </a:solidFill>
                <a:effectLst/>
                <a:latin typeface="Söhne"/>
              </a:rPr>
              <a:t>repository</a:t>
            </a:r>
            <a:r>
              <a:rPr lang="de-DE" b="0" i="0" dirty="0">
                <a:solidFill>
                  <a:srgbClr val="ECECF1"/>
                </a:solidFill>
                <a:effectLst/>
                <a:latin typeface="Söhne"/>
              </a:rPr>
              <a:t> für den code agiert</a:t>
            </a:r>
          </a:p>
          <a:p>
            <a:r>
              <a:rPr lang="de-DE" b="0" i="0" dirty="0">
                <a:solidFill>
                  <a:srgbClr val="ECECF1"/>
                </a:solidFill>
                <a:effectLst/>
                <a:latin typeface="Söhne"/>
              </a:rPr>
              <a:t>-wenn der </a:t>
            </a:r>
            <a:r>
              <a:rPr lang="de-DE" b="0" i="0" dirty="0" err="1">
                <a:solidFill>
                  <a:srgbClr val="ECECF1"/>
                </a:solidFill>
                <a:effectLst/>
                <a:latin typeface="Söhne"/>
              </a:rPr>
              <a:t>server</a:t>
            </a:r>
            <a:r>
              <a:rPr lang="de-DE" b="0" i="0" dirty="0">
                <a:solidFill>
                  <a:srgbClr val="ECECF1"/>
                </a:solidFill>
                <a:effectLst/>
                <a:latin typeface="Söhne"/>
              </a:rPr>
              <a:t> down ist kann kein </a:t>
            </a:r>
            <a:r>
              <a:rPr lang="de-DE" b="0" i="0" dirty="0" err="1">
                <a:solidFill>
                  <a:srgbClr val="ECECF1"/>
                </a:solidFill>
                <a:effectLst/>
                <a:latin typeface="Söhne"/>
              </a:rPr>
              <a:t>entwickler</a:t>
            </a:r>
            <a:r>
              <a:rPr lang="de-DE" b="0" i="0" dirty="0">
                <a:solidFill>
                  <a:srgbClr val="ECECF1"/>
                </a:solidFill>
                <a:effectLst/>
                <a:latin typeface="Söhne"/>
              </a:rPr>
              <a:t> mehr auf den code zugreifen oder neuen code hinzufügen</a:t>
            </a:r>
          </a:p>
          <a:p>
            <a:endParaRPr lang="de-DE" b="0" i="0" dirty="0">
              <a:solidFill>
                <a:srgbClr val="ECECF1"/>
              </a:solidFill>
              <a:effectLst/>
              <a:latin typeface="Söhne"/>
            </a:endParaRPr>
          </a:p>
          <a:p>
            <a:r>
              <a:rPr lang="de-DE" b="0" i="0" dirty="0">
                <a:solidFill>
                  <a:srgbClr val="ECECF1"/>
                </a:solidFill>
                <a:effectLst/>
                <a:latin typeface="Söhne"/>
              </a:rPr>
              <a:t>Dezentralisiertes Version Control</a:t>
            </a:r>
          </a:p>
          <a:p>
            <a:r>
              <a:rPr lang="de-DE" b="0" i="0" dirty="0">
                <a:solidFill>
                  <a:srgbClr val="ECECF1"/>
                </a:solidFill>
                <a:effectLst/>
                <a:latin typeface="Söhne"/>
              </a:rPr>
              <a:t>-bei einem dezentralen </a:t>
            </a:r>
            <a:r>
              <a:rPr lang="de-DE" b="0" i="0" dirty="0" err="1">
                <a:solidFill>
                  <a:srgbClr val="ECECF1"/>
                </a:solidFill>
                <a:effectLst/>
                <a:latin typeface="Söhne"/>
              </a:rPr>
              <a:t>system</a:t>
            </a:r>
            <a:r>
              <a:rPr lang="de-DE" b="0" i="0" dirty="0">
                <a:solidFill>
                  <a:srgbClr val="ECECF1"/>
                </a:solidFill>
                <a:effectLst/>
                <a:latin typeface="Söhne"/>
              </a:rPr>
              <a:t> besitzt jeder </a:t>
            </a:r>
            <a:r>
              <a:rPr lang="de-DE" b="0" i="0" dirty="0" err="1">
                <a:solidFill>
                  <a:srgbClr val="ECECF1"/>
                </a:solidFill>
                <a:effectLst/>
                <a:latin typeface="Söhne"/>
              </a:rPr>
              <a:t>entwickler</a:t>
            </a:r>
            <a:r>
              <a:rPr lang="de-DE" b="0" i="0" dirty="0">
                <a:solidFill>
                  <a:srgbClr val="ECECF1"/>
                </a:solidFill>
                <a:effectLst/>
                <a:latin typeface="Söhne"/>
              </a:rPr>
              <a:t> eine lokale </a:t>
            </a:r>
            <a:r>
              <a:rPr lang="de-DE" b="0" i="0" dirty="0" err="1">
                <a:solidFill>
                  <a:srgbClr val="ECECF1"/>
                </a:solidFill>
                <a:effectLst/>
                <a:latin typeface="Söhne"/>
              </a:rPr>
              <a:t>kopie</a:t>
            </a:r>
            <a:r>
              <a:rPr lang="de-DE" b="0" i="0" dirty="0">
                <a:solidFill>
                  <a:srgbClr val="ECECF1"/>
                </a:solidFill>
                <a:effectLst/>
                <a:latin typeface="Söhne"/>
              </a:rPr>
              <a:t> des </a:t>
            </a:r>
            <a:r>
              <a:rPr lang="de-DE" b="0" i="0" dirty="0" err="1">
                <a:solidFill>
                  <a:srgbClr val="ECECF1"/>
                </a:solidFill>
                <a:effectLst/>
                <a:latin typeface="Söhne"/>
              </a:rPr>
              <a:t>repositories</a:t>
            </a:r>
            <a:r>
              <a:rPr lang="de-DE" b="0" i="0" dirty="0">
                <a:solidFill>
                  <a:srgbClr val="ECECF1"/>
                </a:solidFill>
                <a:effectLst/>
                <a:latin typeface="Söhne"/>
              </a:rPr>
              <a:t> </a:t>
            </a:r>
          </a:p>
          <a:p>
            <a:r>
              <a:rPr lang="de-DE" b="0" i="0" dirty="0">
                <a:solidFill>
                  <a:srgbClr val="ECECF1"/>
                </a:solidFill>
                <a:effectLst/>
                <a:latin typeface="Söhne"/>
              </a:rPr>
              <a:t>- kann auch bei </a:t>
            </a:r>
            <a:r>
              <a:rPr lang="de-DE" b="0" i="0" dirty="0" err="1">
                <a:solidFill>
                  <a:srgbClr val="ECECF1"/>
                </a:solidFill>
                <a:effectLst/>
                <a:latin typeface="Söhne"/>
              </a:rPr>
              <a:t>server</a:t>
            </a:r>
            <a:r>
              <a:rPr lang="de-DE" b="0" i="0" dirty="0">
                <a:solidFill>
                  <a:srgbClr val="ECECF1"/>
                </a:solidFill>
                <a:effectLst/>
                <a:latin typeface="Söhne"/>
              </a:rPr>
              <a:t> </a:t>
            </a:r>
            <a:r>
              <a:rPr lang="de-DE" b="0" i="0" dirty="0" err="1">
                <a:solidFill>
                  <a:srgbClr val="ECECF1"/>
                </a:solidFill>
                <a:effectLst/>
                <a:latin typeface="Söhne"/>
              </a:rPr>
              <a:t>ausfall</a:t>
            </a:r>
            <a:r>
              <a:rPr lang="de-DE" b="0" i="0" dirty="0">
                <a:solidFill>
                  <a:srgbClr val="ECECF1"/>
                </a:solidFill>
                <a:effectLst/>
                <a:latin typeface="Söhne"/>
              </a:rPr>
              <a:t> weiterarbeiten</a:t>
            </a:r>
          </a:p>
        </p:txBody>
      </p:sp>
      <p:sp>
        <p:nvSpPr>
          <p:cNvPr id="4" name="Foliennummernplatzhalter 3"/>
          <p:cNvSpPr>
            <a:spLocks noGrp="1"/>
          </p:cNvSpPr>
          <p:nvPr>
            <p:ph type="sldNum" sz="quarter" idx="5"/>
          </p:nvPr>
        </p:nvSpPr>
        <p:spPr/>
        <p:txBody>
          <a:bodyPr/>
          <a:lstStyle/>
          <a:p>
            <a:fld id="{FFBF6EFB-4745-4172-BCFB-5E1FE5973E8D}" type="slidenum">
              <a:rPr lang="de-DE" smtClean="0"/>
              <a:t>6</a:t>
            </a:fld>
            <a:endParaRPr lang="de-DE"/>
          </a:p>
        </p:txBody>
      </p:sp>
    </p:spTree>
    <p:extLst>
      <p:ext uri="{BB962C8B-B14F-4D97-AF65-F5344CB8AC3E}">
        <p14:creationId xmlns:p14="http://schemas.microsoft.com/office/powerpoint/2010/main" val="34722325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de-DE" b="0" i="0" dirty="0">
                <a:effectLst/>
                <a:latin typeface="Söhne"/>
              </a:rPr>
              <a:t>Backtesting:</a:t>
            </a:r>
          </a:p>
          <a:p>
            <a:pPr marL="742950" lvl="1" indent="-285750" algn="l">
              <a:buFont typeface="Arial" panose="020B0604020202020204" pitchFamily="34" charset="0"/>
              <a:buChar char="•"/>
            </a:pPr>
            <a:r>
              <a:rPr lang="de-DE" b="0" i="0" dirty="0">
                <a:effectLst/>
                <a:latin typeface="Söhne"/>
              </a:rPr>
              <a:t>Durchführung von Backtests mit historischen Daten, um die Leistung des Modells zu bewerten.</a:t>
            </a:r>
          </a:p>
          <a:p>
            <a:pPr marL="742950" lvl="1" indent="-285750" algn="l">
              <a:buFont typeface="Arial" panose="020B0604020202020204" pitchFamily="34" charset="0"/>
              <a:buChar char="•"/>
            </a:pPr>
            <a:r>
              <a:rPr lang="de-DE" b="0" i="0" dirty="0">
                <a:effectLst/>
                <a:latin typeface="Söhne"/>
              </a:rPr>
              <a:t>Vergleich der Modellleistung vor und nach dem Update.</a:t>
            </a:r>
          </a:p>
          <a:p>
            <a:pPr algn="l">
              <a:buFont typeface="Arial" panose="020B0604020202020204" pitchFamily="34" charset="0"/>
              <a:buChar char="•"/>
            </a:pPr>
            <a:r>
              <a:rPr lang="de-DE" b="0" i="0" dirty="0">
                <a:effectLst/>
                <a:latin typeface="Söhne"/>
              </a:rPr>
              <a:t>A/B-Tests:</a:t>
            </a:r>
          </a:p>
          <a:p>
            <a:pPr marL="742950" lvl="1" indent="-285750" algn="l">
              <a:buFont typeface="Arial" panose="020B0604020202020204" pitchFamily="34" charset="0"/>
              <a:buChar char="•"/>
            </a:pPr>
            <a:r>
              <a:rPr lang="de-DE" b="0" i="0" dirty="0">
                <a:effectLst/>
                <a:latin typeface="Söhne"/>
              </a:rPr>
              <a:t>Vergleichen von zwei </a:t>
            </a:r>
            <a:r>
              <a:rPr lang="de-DE" b="0" i="0" dirty="0" err="1">
                <a:effectLst/>
                <a:latin typeface="Söhne"/>
              </a:rPr>
              <a:t>versionen</a:t>
            </a:r>
            <a:r>
              <a:rPr lang="de-DE" b="0" i="0" dirty="0">
                <a:effectLst/>
                <a:latin typeface="Söhne"/>
              </a:rPr>
              <a:t> des </a:t>
            </a:r>
            <a:r>
              <a:rPr lang="de-DE" b="0" i="0" dirty="0" err="1">
                <a:effectLst/>
                <a:latin typeface="Söhne"/>
              </a:rPr>
              <a:t>models</a:t>
            </a:r>
            <a:r>
              <a:rPr lang="de-DE" b="0" i="0" dirty="0">
                <a:effectLst/>
                <a:latin typeface="Söhne"/>
              </a:rPr>
              <a:t> um zu testen ob wirklich bessere Daten generiert wurden</a:t>
            </a:r>
          </a:p>
          <a:p>
            <a:pPr marL="285750" lvl="0" indent="-285750" algn="l">
              <a:buFont typeface="Arial" panose="020B0604020202020204" pitchFamily="34" charset="0"/>
              <a:buChar char="•"/>
            </a:pPr>
            <a:r>
              <a:rPr lang="de-DE" b="0" i="0" dirty="0">
                <a:effectLst/>
                <a:latin typeface="Söhne"/>
              </a:rPr>
              <a:t>Backtesting </a:t>
            </a:r>
            <a:r>
              <a:rPr lang="de-DE" b="0" i="0" dirty="0" err="1">
                <a:effectLst/>
                <a:latin typeface="Söhne"/>
              </a:rPr>
              <a:t>beispiel</a:t>
            </a:r>
            <a:endParaRPr lang="de-DE" b="0" i="0" dirty="0">
              <a:effectLst/>
              <a:latin typeface="Söhne"/>
            </a:endParaRPr>
          </a:p>
          <a:p>
            <a:pPr marL="742950" lvl="1" indent="-285750" algn="l">
              <a:buFont typeface="Arial" panose="020B0604020202020204" pitchFamily="34" charset="0"/>
              <a:buChar char="•"/>
            </a:pPr>
            <a:r>
              <a:rPr lang="de-DE" b="0" i="0" dirty="0">
                <a:solidFill>
                  <a:srgbClr val="ECECF1"/>
                </a:solidFill>
                <a:effectLst/>
                <a:latin typeface="Söhne"/>
              </a:rPr>
              <a:t>Beim Backtesting eines E-Commerce-Empfehlungssystems für das Weihnachtsgeschäft würde man das neue Modell mit den Nutzerdaten und Kaufhistorien aus der vergangenen Weihnachtssaison füttern. Ziel ist es zu bewerten, ob das Modell effektivere Produktempfehlungen als das alte Modell geliefert hätte, was sich in einer höheren Klick- und </a:t>
            </a:r>
            <a:r>
              <a:rPr lang="de-DE" b="0" i="0" dirty="0" err="1">
                <a:solidFill>
                  <a:srgbClr val="ECECF1"/>
                </a:solidFill>
                <a:effectLst/>
                <a:latin typeface="Söhne"/>
              </a:rPr>
              <a:t>Kaufrate</a:t>
            </a:r>
            <a:r>
              <a:rPr lang="de-DE" b="0" i="0" dirty="0">
                <a:solidFill>
                  <a:srgbClr val="ECECF1"/>
                </a:solidFill>
                <a:effectLst/>
                <a:latin typeface="Söhne"/>
              </a:rPr>
              <a:t> widerspiegeln sollte.</a:t>
            </a:r>
            <a:endParaRPr lang="de-DE" b="0" i="0" dirty="0">
              <a:effectLst/>
              <a:latin typeface="Söhne"/>
            </a:endParaRPr>
          </a:p>
          <a:p>
            <a:endParaRPr lang="de-DE" dirty="0"/>
          </a:p>
        </p:txBody>
      </p:sp>
      <p:sp>
        <p:nvSpPr>
          <p:cNvPr id="4" name="Foliennummernplatzhalter 3"/>
          <p:cNvSpPr>
            <a:spLocks noGrp="1"/>
          </p:cNvSpPr>
          <p:nvPr>
            <p:ph type="sldNum" sz="quarter" idx="5"/>
          </p:nvPr>
        </p:nvSpPr>
        <p:spPr/>
        <p:txBody>
          <a:bodyPr/>
          <a:lstStyle/>
          <a:p>
            <a:fld id="{FFBF6EFB-4745-4172-BCFB-5E1FE5973E8D}" type="slidenum">
              <a:rPr lang="de-DE" smtClean="0"/>
              <a:t>56</a:t>
            </a:fld>
            <a:endParaRPr lang="de-DE"/>
          </a:p>
        </p:txBody>
      </p:sp>
    </p:spTree>
    <p:extLst>
      <p:ext uri="{BB962C8B-B14F-4D97-AF65-F5344CB8AC3E}">
        <p14:creationId xmlns:p14="http://schemas.microsoft.com/office/powerpoint/2010/main" val="22898157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de-DE" b="0" i="0" dirty="0">
                <a:effectLst/>
                <a:latin typeface="Söhne"/>
              </a:rPr>
              <a:t>Aktualisierung der Abhängigkeiten:</a:t>
            </a:r>
          </a:p>
          <a:p>
            <a:pPr marL="742950" lvl="1" indent="-285750" algn="l">
              <a:buFont typeface="Arial" panose="020B0604020202020204" pitchFamily="34" charset="0"/>
              <a:buChar char="•"/>
            </a:pPr>
            <a:r>
              <a:rPr lang="de-DE" b="0" i="0" dirty="0">
                <a:effectLst/>
                <a:latin typeface="Söhne"/>
              </a:rPr>
              <a:t>Sicherstellung, dass alle notwendigen Bibliotheken und Tools auf dem neuesten Stand sind.</a:t>
            </a:r>
          </a:p>
          <a:p>
            <a:pPr algn="l">
              <a:buFont typeface="Arial" panose="020B0604020202020204" pitchFamily="34" charset="0"/>
              <a:buChar char="•"/>
            </a:pPr>
            <a:r>
              <a:rPr lang="de-DE" b="0" i="0" dirty="0">
                <a:effectLst/>
                <a:latin typeface="Söhne"/>
              </a:rPr>
              <a:t>Verpacken des Modells:</a:t>
            </a:r>
          </a:p>
          <a:p>
            <a:pPr marL="742950" lvl="1" indent="-285750" algn="l">
              <a:buFont typeface="Arial" panose="020B0604020202020204" pitchFamily="34" charset="0"/>
              <a:buChar char="•"/>
            </a:pPr>
            <a:r>
              <a:rPr lang="de-DE" b="0" i="0" dirty="0">
                <a:effectLst/>
                <a:latin typeface="Söhne"/>
              </a:rPr>
              <a:t>Containerisierung des Modells für eine effiziente und problemlose Bereitstellung.</a:t>
            </a:r>
          </a:p>
          <a:p>
            <a:pPr marL="742950" lvl="1" indent="-285750" algn="l">
              <a:buFont typeface="Arial" panose="020B0604020202020204" pitchFamily="34" charset="0"/>
              <a:buChar char="•"/>
            </a:pPr>
            <a:r>
              <a:rPr lang="de-DE" b="0" i="0" dirty="0">
                <a:effectLst/>
                <a:latin typeface="Söhne"/>
              </a:rPr>
              <a:t>Vorbereitung aller benötigten Konfigurationsdateien und Skripte.</a:t>
            </a:r>
          </a:p>
          <a:p>
            <a:pPr algn="l">
              <a:buFont typeface="Arial" panose="020B0604020202020204" pitchFamily="34" charset="0"/>
              <a:buChar char="•"/>
            </a:pPr>
            <a:r>
              <a:rPr lang="de-DE" b="0" i="0" dirty="0">
                <a:effectLst/>
                <a:latin typeface="Söhne"/>
              </a:rPr>
              <a:t>Dokumentation der Änderungen:</a:t>
            </a:r>
          </a:p>
          <a:p>
            <a:pPr marL="742950" lvl="1" indent="-285750" algn="l">
              <a:buFont typeface="Arial" panose="020B0604020202020204" pitchFamily="34" charset="0"/>
              <a:buChar char="•"/>
            </a:pPr>
            <a:r>
              <a:rPr lang="de-DE" b="0" i="0" dirty="0">
                <a:effectLst/>
                <a:latin typeface="Söhne"/>
              </a:rPr>
              <a:t>Erstellung einer detaillierten Dokumentation der durchgeführten Änderungen und Updates.</a:t>
            </a:r>
          </a:p>
          <a:p>
            <a:endParaRPr lang="de-DE" dirty="0"/>
          </a:p>
        </p:txBody>
      </p:sp>
      <p:sp>
        <p:nvSpPr>
          <p:cNvPr id="4" name="Foliennummernplatzhalter 3"/>
          <p:cNvSpPr>
            <a:spLocks noGrp="1"/>
          </p:cNvSpPr>
          <p:nvPr>
            <p:ph type="sldNum" sz="quarter" idx="5"/>
          </p:nvPr>
        </p:nvSpPr>
        <p:spPr/>
        <p:txBody>
          <a:bodyPr/>
          <a:lstStyle/>
          <a:p>
            <a:fld id="{FFBF6EFB-4745-4172-BCFB-5E1FE5973E8D}" type="slidenum">
              <a:rPr lang="de-DE" smtClean="0"/>
              <a:t>57</a:t>
            </a:fld>
            <a:endParaRPr lang="de-DE"/>
          </a:p>
        </p:txBody>
      </p:sp>
    </p:spTree>
    <p:extLst>
      <p:ext uri="{BB962C8B-B14F-4D97-AF65-F5344CB8AC3E}">
        <p14:creationId xmlns:p14="http://schemas.microsoft.com/office/powerpoint/2010/main" val="5745325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de-DE" b="0" i="0" dirty="0" err="1">
                <a:solidFill>
                  <a:srgbClr val="ECECF1"/>
                </a:solidFill>
                <a:effectLst/>
                <a:latin typeface="Söhne"/>
              </a:rPr>
              <a:t>Continuous</a:t>
            </a:r>
            <a:r>
              <a:rPr lang="de-DE" b="0" i="0" dirty="0">
                <a:solidFill>
                  <a:srgbClr val="ECECF1"/>
                </a:solidFill>
                <a:effectLst/>
                <a:latin typeface="Söhne"/>
              </a:rPr>
              <a:t> </a:t>
            </a:r>
            <a:r>
              <a:rPr lang="de-DE" b="0" i="0" dirty="0" err="1">
                <a:solidFill>
                  <a:srgbClr val="ECECF1"/>
                </a:solidFill>
                <a:effectLst/>
                <a:latin typeface="Söhne"/>
              </a:rPr>
              <a:t>Deployment:Einsatz</a:t>
            </a:r>
            <a:r>
              <a:rPr lang="de-DE" b="0" i="0" dirty="0">
                <a:solidFill>
                  <a:srgbClr val="ECECF1"/>
                </a:solidFill>
                <a:effectLst/>
                <a:latin typeface="Söhne"/>
              </a:rPr>
              <a:t> von </a:t>
            </a:r>
            <a:r>
              <a:rPr lang="de-DE" b="0" i="0" dirty="0" err="1">
                <a:solidFill>
                  <a:srgbClr val="ECECF1"/>
                </a:solidFill>
                <a:effectLst/>
                <a:latin typeface="Söhne"/>
              </a:rPr>
              <a:t>Continuous</a:t>
            </a:r>
            <a:r>
              <a:rPr lang="de-DE" b="0" i="0" dirty="0">
                <a:solidFill>
                  <a:srgbClr val="ECECF1"/>
                </a:solidFill>
                <a:effectLst/>
                <a:latin typeface="Söhne"/>
              </a:rPr>
              <a:t> </a:t>
            </a:r>
            <a:r>
              <a:rPr lang="de-DE" b="0" i="0" dirty="0" err="1">
                <a:solidFill>
                  <a:srgbClr val="ECECF1"/>
                </a:solidFill>
                <a:effectLst/>
                <a:latin typeface="Söhne"/>
              </a:rPr>
              <a:t>Deployment</a:t>
            </a:r>
            <a:r>
              <a:rPr lang="de-DE" b="0" i="0" dirty="0">
                <a:solidFill>
                  <a:srgbClr val="ECECF1"/>
                </a:solidFill>
                <a:effectLst/>
                <a:latin typeface="Söhne"/>
              </a:rPr>
              <a:t>-Methoden für ein nahtloses Update.  Praktiken zum problemlosen </a:t>
            </a:r>
            <a:r>
              <a:rPr lang="de-DE" b="0" i="0" dirty="0" err="1">
                <a:solidFill>
                  <a:srgbClr val="ECECF1"/>
                </a:solidFill>
                <a:effectLst/>
                <a:latin typeface="Söhne"/>
              </a:rPr>
              <a:t>automatiesierten</a:t>
            </a:r>
            <a:r>
              <a:rPr lang="de-DE" b="0" i="0" dirty="0">
                <a:solidFill>
                  <a:srgbClr val="ECECF1"/>
                </a:solidFill>
                <a:effectLst/>
                <a:latin typeface="Söhne"/>
              </a:rPr>
              <a:t> deployen des </a:t>
            </a:r>
            <a:r>
              <a:rPr lang="de-DE" b="0" i="0">
                <a:solidFill>
                  <a:srgbClr val="ECECF1"/>
                </a:solidFill>
                <a:effectLst/>
                <a:latin typeface="Söhne"/>
              </a:rPr>
              <a:t>models</a:t>
            </a:r>
            <a:endParaRPr lang="de-DE" b="0" i="0" dirty="0">
              <a:solidFill>
                <a:srgbClr val="ECECF1"/>
              </a:solidFill>
              <a:effectLst/>
              <a:latin typeface="Söhne"/>
            </a:endParaRPr>
          </a:p>
          <a:p>
            <a:pPr algn="l">
              <a:buFont typeface="Arial" panose="020B0604020202020204" pitchFamily="34" charset="0"/>
              <a:buChar char="•"/>
            </a:pPr>
            <a:r>
              <a:rPr lang="de-DE" b="0" i="0" dirty="0">
                <a:solidFill>
                  <a:srgbClr val="ECECF1"/>
                </a:solidFill>
                <a:effectLst/>
                <a:latin typeface="Söhne"/>
              </a:rPr>
              <a:t>Minimierung von Ausfallzeiten während der Aktualisierung des Modells.</a:t>
            </a:r>
          </a:p>
          <a:p>
            <a:endParaRPr lang="de-DE" dirty="0"/>
          </a:p>
        </p:txBody>
      </p:sp>
      <p:sp>
        <p:nvSpPr>
          <p:cNvPr id="4" name="Foliennummernplatzhalter 3"/>
          <p:cNvSpPr>
            <a:spLocks noGrp="1"/>
          </p:cNvSpPr>
          <p:nvPr>
            <p:ph type="sldNum" sz="quarter" idx="5"/>
          </p:nvPr>
        </p:nvSpPr>
        <p:spPr/>
        <p:txBody>
          <a:bodyPr/>
          <a:lstStyle/>
          <a:p>
            <a:fld id="{FFBF6EFB-4745-4172-BCFB-5E1FE5973E8D}" type="slidenum">
              <a:rPr lang="de-DE" smtClean="0"/>
              <a:t>58</a:t>
            </a:fld>
            <a:endParaRPr lang="de-DE"/>
          </a:p>
        </p:txBody>
      </p:sp>
    </p:spTree>
    <p:extLst>
      <p:ext uri="{BB962C8B-B14F-4D97-AF65-F5344CB8AC3E}">
        <p14:creationId xmlns:p14="http://schemas.microsoft.com/office/powerpoint/2010/main" val="33687168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de-DE" b="0" i="0" dirty="0">
                <a:effectLst/>
                <a:latin typeface="Söhne"/>
              </a:rPr>
              <a:t>Anpassung der Skalierungseinstellungen:</a:t>
            </a:r>
          </a:p>
          <a:p>
            <a:pPr marL="742950" lvl="1" indent="-285750" algn="l">
              <a:buFont typeface="Arial" panose="020B0604020202020204" pitchFamily="34" charset="0"/>
              <a:buChar char="•"/>
            </a:pPr>
            <a:r>
              <a:rPr lang="de-DE" b="0" i="0" dirty="0">
                <a:effectLst/>
                <a:latin typeface="Söhne"/>
              </a:rPr>
              <a:t>Skalierung der Infrastruktur, um erhöhte Lasten zu bewältigen.</a:t>
            </a:r>
          </a:p>
          <a:p>
            <a:pPr marL="742950" lvl="1" indent="-285750" algn="l">
              <a:buFont typeface="Arial" panose="020B0604020202020204" pitchFamily="34" charset="0"/>
              <a:buChar char="•"/>
            </a:pPr>
            <a:r>
              <a:rPr lang="de-DE" b="0" i="0" dirty="0">
                <a:effectLst/>
                <a:latin typeface="Söhne"/>
              </a:rPr>
              <a:t>Optimierung der Ressourcennutzung für das aktualisierte Modell.</a:t>
            </a:r>
          </a:p>
          <a:p>
            <a:pPr algn="l">
              <a:buFont typeface="Arial" panose="020B0604020202020204" pitchFamily="34" charset="0"/>
              <a:buChar char="•"/>
            </a:pPr>
            <a:r>
              <a:rPr lang="de-DE" b="0" i="0" dirty="0">
                <a:effectLst/>
                <a:latin typeface="Söhne"/>
              </a:rPr>
              <a:t>Einrichtung von Monitoring-Tools:</a:t>
            </a:r>
          </a:p>
          <a:p>
            <a:pPr marL="742950" lvl="1" indent="-285750" algn="l">
              <a:buFont typeface="Arial" panose="020B0604020202020204" pitchFamily="34" charset="0"/>
              <a:buChar char="•"/>
            </a:pPr>
            <a:r>
              <a:rPr lang="de-DE" b="0" i="0" dirty="0">
                <a:effectLst/>
                <a:latin typeface="Söhne"/>
              </a:rPr>
              <a:t>Implementierung von Überwachungswerkzeugen für das neue Modell.</a:t>
            </a:r>
          </a:p>
          <a:p>
            <a:pPr marL="742950" lvl="1" indent="-285750" algn="l">
              <a:buFont typeface="Arial" panose="020B0604020202020204" pitchFamily="34" charset="0"/>
              <a:buChar char="•"/>
            </a:pPr>
            <a:r>
              <a:rPr lang="de-DE" b="0" i="0" dirty="0">
                <a:effectLst/>
                <a:latin typeface="Söhne"/>
              </a:rPr>
              <a:t>Setup von Alarmen und Benachrichtigungen zur schnellen Erkennung von Problemen.</a:t>
            </a:r>
          </a:p>
          <a:p>
            <a:endParaRPr lang="de-DE" dirty="0"/>
          </a:p>
        </p:txBody>
      </p:sp>
      <p:sp>
        <p:nvSpPr>
          <p:cNvPr id="4" name="Foliennummernplatzhalter 3"/>
          <p:cNvSpPr>
            <a:spLocks noGrp="1"/>
          </p:cNvSpPr>
          <p:nvPr>
            <p:ph type="sldNum" sz="quarter" idx="5"/>
          </p:nvPr>
        </p:nvSpPr>
        <p:spPr/>
        <p:txBody>
          <a:bodyPr/>
          <a:lstStyle/>
          <a:p>
            <a:fld id="{FFBF6EFB-4745-4172-BCFB-5E1FE5973E8D}" type="slidenum">
              <a:rPr lang="de-DE" smtClean="0"/>
              <a:t>59</a:t>
            </a:fld>
            <a:endParaRPr lang="de-DE"/>
          </a:p>
        </p:txBody>
      </p:sp>
    </p:spTree>
    <p:extLst>
      <p:ext uri="{BB962C8B-B14F-4D97-AF65-F5344CB8AC3E}">
        <p14:creationId xmlns:p14="http://schemas.microsoft.com/office/powerpoint/2010/main" val="8257452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FBF6EFB-4745-4172-BCFB-5E1FE5973E8D}" type="slidenum">
              <a:rPr lang="de-DE" smtClean="0"/>
              <a:t>60</a:t>
            </a:fld>
            <a:endParaRPr lang="de-DE"/>
          </a:p>
        </p:txBody>
      </p:sp>
    </p:spTree>
    <p:extLst>
      <p:ext uri="{BB962C8B-B14F-4D97-AF65-F5344CB8AC3E}">
        <p14:creationId xmlns:p14="http://schemas.microsoft.com/office/powerpoint/2010/main" val="13813563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FBF6EFB-4745-4172-BCFB-5E1FE5973E8D}" type="slidenum">
              <a:rPr lang="de-DE" smtClean="0"/>
              <a:t>69</a:t>
            </a:fld>
            <a:endParaRPr lang="de-DE"/>
          </a:p>
        </p:txBody>
      </p:sp>
    </p:spTree>
    <p:extLst>
      <p:ext uri="{BB962C8B-B14F-4D97-AF65-F5344CB8AC3E}">
        <p14:creationId xmlns:p14="http://schemas.microsoft.com/office/powerpoint/2010/main" val="4015976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Dies war es mit den </a:t>
            </a:r>
            <a:r>
              <a:rPr lang="de-DE" dirty="0" err="1"/>
              <a:t>grundlagen</a:t>
            </a:r>
            <a:r>
              <a:rPr lang="de-DE" dirty="0"/>
              <a:t> von </a:t>
            </a:r>
            <a:r>
              <a:rPr lang="de-DE" dirty="0" err="1"/>
              <a:t>version</a:t>
            </a:r>
            <a:r>
              <a:rPr lang="de-DE" dirty="0"/>
              <a:t> </a:t>
            </a:r>
            <a:r>
              <a:rPr lang="de-DE" dirty="0" err="1"/>
              <a:t>control</a:t>
            </a:r>
            <a:r>
              <a:rPr lang="de-DE" dirty="0"/>
              <a:t> und wir machen weiter mit einem der beliebtesten VC </a:t>
            </a:r>
            <a:r>
              <a:rPr lang="de-DE" dirty="0" err="1"/>
              <a:t>systeme</a:t>
            </a:r>
            <a:r>
              <a:rPr lang="de-DE" dirty="0"/>
              <a:t> GIT</a:t>
            </a:r>
          </a:p>
        </p:txBody>
      </p:sp>
      <p:sp>
        <p:nvSpPr>
          <p:cNvPr id="4" name="Foliennummernplatzhalter 3"/>
          <p:cNvSpPr>
            <a:spLocks noGrp="1"/>
          </p:cNvSpPr>
          <p:nvPr>
            <p:ph type="sldNum" sz="quarter" idx="5"/>
          </p:nvPr>
        </p:nvSpPr>
        <p:spPr/>
        <p:txBody>
          <a:bodyPr/>
          <a:lstStyle/>
          <a:p>
            <a:fld id="{FFBF6EFB-4745-4172-BCFB-5E1FE5973E8D}" type="slidenum">
              <a:rPr lang="de-DE" smtClean="0"/>
              <a:t>7</a:t>
            </a:fld>
            <a:endParaRPr lang="de-DE"/>
          </a:p>
        </p:txBody>
      </p:sp>
    </p:spTree>
    <p:extLst>
      <p:ext uri="{BB962C8B-B14F-4D97-AF65-F5344CB8AC3E}">
        <p14:creationId xmlns:p14="http://schemas.microsoft.com/office/powerpoint/2010/main" val="4232419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Kennt jemand von euch noch andere VCS als GIT vielleicht sogar die die unten aufgelistet sind?</a:t>
            </a:r>
          </a:p>
        </p:txBody>
      </p:sp>
      <p:sp>
        <p:nvSpPr>
          <p:cNvPr id="4" name="Foliennummernplatzhalter 3"/>
          <p:cNvSpPr>
            <a:spLocks noGrp="1"/>
          </p:cNvSpPr>
          <p:nvPr>
            <p:ph type="sldNum" sz="quarter" idx="5"/>
          </p:nvPr>
        </p:nvSpPr>
        <p:spPr/>
        <p:txBody>
          <a:bodyPr/>
          <a:lstStyle/>
          <a:p>
            <a:fld id="{FFBF6EFB-4745-4172-BCFB-5E1FE5973E8D}" type="slidenum">
              <a:rPr lang="de-DE" smtClean="0"/>
              <a:t>8</a:t>
            </a:fld>
            <a:endParaRPr lang="de-DE"/>
          </a:p>
        </p:txBody>
      </p:sp>
    </p:spTree>
    <p:extLst>
      <p:ext uri="{BB962C8B-B14F-4D97-AF65-F5344CB8AC3E}">
        <p14:creationId xmlns:p14="http://schemas.microsoft.com/office/powerpoint/2010/main" val="118385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FBF6EFB-4745-4172-BCFB-5E1FE5973E8D}" type="slidenum">
              <a:rPr lang="de-DE" smtClean="0"/>
              <a:t>9</a:t>
            </a:fld>
            <a:endParaRPr lang="de-DE"/>
          </a:p>
        </p:txBody>
      </p:sp>
    </p:spTree>
    <p:extLst>
      <p:ext uri="{BB962C8B-B14F-4D97-AF65-F5344CB8AC3E}">
        <p14:creationId xmlns:p14="http://schemas.microsoft.com/office/powerpoint/2010/main" val="3376434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Perallele</a:t>
            </a:r>
            <a:r>
              <a:rPr lang="de-DE" dirty="0"/>
              <a:t> </a:t>
            </a:r>
            <a:r>
              <a:rPr lang="de-DE" dirty="0" err="1"/>
              <a:t>historie</a:t>
            </a:r>
            <a:r>
              <a:rPr lang="de-DE" dirty="0"/>
              <a:t> bei </a:t>
            </a:r>
            <a:r>
              <a:rPr lang="de-DE" dirty="0" err="1"/>
              <a:t>merges</a:t>
            </a:r>
            <a:endParaRPr lang="de-DE" dirty="0"/>
          </a:p>
        </p:txBody>
      </p:sp>
      <p:sp>
        <p:nvSpPr>
          <p:cNvPr id="4" name="Foliennummernplatzhalter 3"/>
          <p:cNvSpPr>
            <a:spLocks noGrp="1"/>
          </p:cNvSpPr>
          <p:nvPr>
            <p:ph type="sldNum" sz="quarter" idx="5"/>
          </p:nvPr>
        </p:nvSpPr>
        <p:spPr/>
        <p:txBody>
          <a:bodyPr/>
          <a:lstStyle/>
          <a:p>
            <a:fld id="{FFBF6EFB-4745-4172-BCFB-5E1FE5973E8D}" type="slidenum">
              <a:rPr lang="de-DE" smtClean="0"/>
              <a:t>11</a:t>
            </a:fld>
            <a:endParaRPr lang="de-DE"/>
          </a:p>
        </p:txBody>
      </p:sp>
    </p:spTree>
    <p:extLst>
      <p:ext uri="{BB962C8B-B14F-4D97-AF65-F5344CB8AC3E}">
        <p14:creationId xmlns:p14="http://schemas.microsoft.com/office/powerpoint/2010/main" val="3490573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Merges</a:t>
            </a:r>
            <a:r>
              <a:rPr lang="de-DE" dirty="0"/>
              <a:t> und </a:t>
            </a:r>
            <a:r>
              <a:rPr lang="de-DE" dirty="0" err="1"/>
              <a:t>Rebases</a:t>
            </a:r>
            <a:r>
              <a:rPr lang="de-DE" dirty="0"/>
              <a:t> an die Tafel malen und erklären, wie genau sie funktionieren und was sie tun</a:t>
            </a:r>
          </a:p>
        </p:txBody>
      </p:sp>
      <p:sp>
        <p:nvSpPr>
          <p:cNvPr id="4" name="Foliennummernplatzhalter 3"/>
          <p:cNvSpPr>
            <a:spLocks noGrp="1"/>
          </p:cNvSpPr>
          <p:nvPr>
            <p:ph type="sldNum" sz="quarter" idx="5"/>
          </p:nvPr>
        </p:nvSpPr>
        <p:spPr/>
        <p:txBody>
          <a:bodyPr/>
          <a:lstStyle/>
          <a:p>
            <a:fld id="{FFBF6EFB-4745-4172-BCFB-5E1FE5973E8D}" type="slidenum">
              <a:rPr lang="de-DE" smtClean="0"/>
              <a:t>12</a:t>
            </a:fld>
            <a:endParaRPr lang="de-DE"/>
          </a:p>
        </p:txBody>
      </p:sp>
    </p:spTree>
    <p:extLst>
      <p:ext uri="{BB962C8B-B14F-4D97-AF65-F5344CB8AC3E}">
        <p14:creationId xmlns:p14="http://schemas.microsoft.com/office/powerpoint/2010/main" val="3518614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AC6F1875-02B4-4A12-BFFB-03281C764FCC}" type="datetime1">
              <a:rPr lang="en-US" smtClean="0"/>
              <a:t>11/21/2023</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‹Nr.›</a:t>
            </a:fld>
            <a:endParaRPr lang="en-US"/>
          </a:p>
        </p:txBody>
      </p:sp>
    </p:spTree>
    <p:extLst>
      <p:ext uri="{BB962C8B-B14F-4D97-AF65-F5344CB8AC3E}">
        <p14:creationId xmlns:p14="http://schemas.microsoft.com/office/powerpoint/2010/main" val="2799659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A49B391A-0215-4796-BB74-8B941323AA69}" type="datetime1">
              <a:rPr lang="en-US" smtClean="0"/>
              <a:t>11/21/2023</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‹Nr.›</a:t>
            </a:fld>
            <a:endParaRPr lang="en-US"/>
          </a:p>
        </p:txBody>
      </p:sp>
    </p:spTree>
    <p:extLst>
      <p:ext uri="{BB962C8B-B14F-4D97-AF65-F5344CB8AC3E}">
        <p14:creationId xmlns:p14="http://schemas.microsoft.com/office/powerpoint/2010/main" val="967071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513A070A-288E-44D0-8060-33F2E279026B}" type="datetime1">
              <a:rPr lang="en-US" smtClean="0"/>
              <a:t>11/21/2023</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‹Nr.›</a:t>
            </a:fld>
            <a:endParaRPr lang="en-US"/>
          </a:p>
        </p:txBody>
      </p:sp>
    </p:spTree>
    <p:extLst>
      <p:ext uri="{BB962C8B-B14F-4D97-AF65-F5344CB8AC3E}">
        <p14:creationId xmlns:p14="http://schemas.microsoft.com/office/powerpoint/2010/main" val="2328860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14DBF3FC-BFAF-4561-81C6-AB9ADA563397}" type="datetime1">
              <a:rPr lang="en-US" smtClean="0"/>
              <a:t>11/21/2023</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‹Nr.›</a:t>
            </a:fld>
            <a:endParaRPr lang="en-US"/>
          </a:p>
        </p:txBody>
      </p:sp>
    </p:spTree>
    <p:extLst>
      <p:ext uri="{BB962C8B-B14F-4D97-AF65-F5344CB8AC3E}">
        <p14:creationId xmlns:p14="http://schemas.microsoft.com/office/powerpoint/2010/main" val="1193000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A843B93E-2FD9-4DD3-AF4E-EBFE6C2D81BB}" type="datetime1">
              <a:rPr lang="en-US" smtClean="0"/>
              <a:t>11/21/2023</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‹Nr.›</a:t>
            </a:fld>
            <a:endParaRPr lang="en-US"/>
          </a:p>
        </p:txBody>
      </p:sp>
    </p:spTree>
    <p:extLst>
      <p:ext uri="{BB962C8B-B14F-4D97-AF65-F5344CB8AC3E}">
        <p14:creationId xmlns:p14="http://schemas.microsoft.com/office/powerpoint/2010/main" val="3405247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E453FE58-9435-4629-B65B-83F894C8C7B0}" type="datetime1">
              <a:rPr lang="en-US" smtClean="0"/>
              <a:t>11/21/2023</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‹Nr.›</a:t>
            </a:fld>
            <a:endParaRPr lang="en-US"/>
          </a:p>
        </p:txBody>
      </p:sp>
    </p:spTree>
    <p:extLst>
      <p:ext uri="{BB962C8B-B14F-4D97-AF65-F5344CB8AC3E}">
        <p14:creationId xmlns:p14="http://schemas.microsoft.com/office/powerpoint/2010/main" val="3108530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669608D1-E642-44B3-B0AE-7C9050E7EEF9}" type="datetime1">
              <a:rPr lang="en-US" smtClean="0"/>
              <a:t>11/21/2023</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‹Nr.›</a:t>
            </a:fld>
            <a:endParaRPr lang="en-US"/>
          </a:p>
        </p:txBody>
      </p:sp>
    </p:spTree>
    <p:extLst>
      <p:ext uri="{BB962C8B-B14F-4D97-AF65-F5344CB8AC3E}">
        <p14:creationId xmlns:p14="http://schemas.microsoft.com/office/powerpoint/2010/main" val="41399792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A82CE2FA-6FDE-4864-B8D4-0472448364AB}" type="datetime1">
              <a:rPr lang="en-US" smtClean="0"/>
              <a:t>11/21/2023</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‹Nr.›</a:t>
            </a:fld>
            <a:endParaRPr lang="en-US"/>
          </a:p>
        </p:txBody>
      </p:sp>
    </p:spTree>
    <p:extLst>
      <p:ext uri="{BB962C8B-B14F-4D97-AF65-F5344CB8AC3E}">
        <p14:creationId xmlns:p14="http://schemas.microsoft.com/office/powerpoint/2010/main" val="34851174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319ACD69-6CE3-4593-8841-51439CE04DE1}" type="datetime1">
              <a:rPr lang="en-US" smtClean="0"/>
              <a:t>11/21/2023</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‹Nr.›</a:t>
            </a:fld>
            <a:endParaRPr lang="en-US"/>
          </a:p>
        </p:txBody>
      </p:sp>
    </p:spTree>
    <p:extLst>
      <p:ext uri="{BB962C8B-B14F-4D97-AF65-F5344CB8AC3E}">
        <p14:creationId xmlns:p14="http://schemas.microsoft.com/office/powerpoint/2010/main" val="14771076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71820323-A842-4326-8296-09903C994B98}" type="datetime1">
              <a:rPr lang="en-US" smtClean="0"/>
              <a:t>11/21/2023</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‹Nr.›</a:t>
            </a:fld>
            <a:endParaRPr lang="en-US"/>
          </a:p>
        </p:txBody>
      </p:sp>
    </p:spTree>
    <p:extLst>
      <p:ext uri="{BB962C8B-B14F-4D97-AF65-F5344CB8AC3E}">
        <p14:creationId xmlns:p14="http://schemas.microsoft.com/office/powerpoint/2010/main" val="3228727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B2FB8AF4-E8B2-45FC-A6CF-2ED2FE1B66CF}" type="datetime1">
              <a:rPr lang="en-US" smtClean="0"/>
              <a:t>11/21/2023</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‹Nr.›</a:t>
            </a:fld>
            <a:endParaRPr lang="en-US"/>
          </a:p>
        </p:txBody>
      </p:sp>
    </p:spTree>
    <p:extLst>
      <p:ext uri="{BB962C8B-B14F-4D97-AF65-F5344CB8AC3E}">
        <p14:creationId xmlns:p14="http://schemas.microsoft.com/office/powerpoint/2010/main" val="2802974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B027B5D9-0898-44AC-ACBC-5324673EE0BE}" type="datetime1">
              <a:rPr lang="en-US" smtClean="0"/>
              <a:t>11/21/2023</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‹Nr.›</a:t>
            </a:fld>
            <a:endParaRPr lang="en-US"/>
          </a:p>
        </p:txBody>
      </p:sp>
    </p:spTree>
    <p:extLst>
      <p:ext uri="{BB962C8B-B14F-4D97-AF65-F5344CB8AC3E}">
        <p14:creationId xmlns:p14="http://schemas.microsoft.com/office/powerpoint/2010/main" val="38376388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257A9AA5-006B-4B0C-8763-7039C5AB5EFA}" type="datetime1">
              <a:rPr lang="en-US" smtClean="0"/>
              <a:t>11/21/2023</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‹Nr.›</a:t>
            </a:fld>
            <a:endParaRPr lang="en-US"/>
          </a:p>
        </p:txBody>
      </p:sp>
    </p:spTree>
    <p:extLst>
      <p:ext uri="{BB962C8B-B14F-4D97-AF65-F5344CB8AC3E}">
        <p14:creationId xmlns:p14="http://schemas.microsoft.com/office/powerpoint/2010/main" val="19757743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90104A26-9D42-4996-8033-F914361BB4F1}" type="datetime1">
              <a:rPr lang="en-US" smtClean="0"/>
              <a:t>11/21/2023</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‹Nr.›</a:t>
            </a:fld>
            <a:endParaRPr lang="en-US"/>
          </a:p>
        </p:txBody>
      </p:sp>
    </p:spTree>
    <p:extLst>
      <p:ext uri="{BB962C8B-B14F-4D97-AF65-F5344CB8AC3E}">
        <p14:creationId xmlns:p14="http://schemas.microsoft.com/office/powerpoint/2010/main" val="29447751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714B1201-87B7-45E6-B098-5D261714DB50}" type="datetime1">
              <a:rPr lang="en-US" smtClean="0"/>
              <a:t>11/21/2023</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‹Nr.›</a:t>
            </a:fld>
            <a:endParaRPr lang="en-US"/>
          </a:p>
        </p:txBody>
      </p:sp>
    </p:spTree>
    <p:extLst>
      <p:ext uri="{BB962C8B-B14F-4D97-AF65-F5344CB8AC3E}">
        <p14:creationId xmlns:p14="http://schemas.microsoft.com/office/powerpoint/2010/main" val="746674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BA4ECD58-89FA-4B77-A9FA-E1FE81E5FC37}" type="datetime1">
              <a:rPr lang="en-US" smtClean="0"/>
              <a:t>11/21/2023</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‹Nr.›</a:t>
            </a:fld>
            <a:endParaRPr lang="en-US"/>
          </a:p>
        </p:txBody>
      </p:sp>
    </p:spTree>
    <p:extLst>
      <p:ext uri="{BB962C8B-B14F-4D97-AF65-F5344CB8AC3E}">
        <p14:creationId xmlns:p14="http://schemas.microsoft.com/office/powerpoint/2010/main" val="3131821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1BD7E6EB-0EC6-4B00-94C5-6E6C75ED7399}" type="datetime1">
              <a:rPr lang="en-US" smtClean="0"/>
              <a:t>11/21/2023</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‹Nr.›</a:t>
            </a:fld>
            <a:endParaRPr lang="en-US"/>
          </a:p>
        </p:txBody>
      </p:sp>
    </p:spTree>
    <p:extLst>
      <p:ext uri="{BB962C8B-B14F-4D97-AF65-F5344CB8AC3E}">
        <p14:creationId xmlns:p14="http://schemas.microsoft.com/office/powerpoint/2010/main" val="373021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F37F17A9-DBFA-48B5-8600-DE89C8CDCC01}" type="datetime1">
              <a:rPr lang="en-US" smtClean="0"/>
              <a:t>11/21/2023</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‹Nr.›</a:t>
            </a:fld>
            <a:endParaRPr lang="en-US"/>
          </a:p>
        </p:txBody>
      </p:sp>
    </p:spTree>
    <p:extLst>
      <p:ext uri="{BB962C8B-B14F-4D97-AF65-F5344CB8AC3E}">
        <p14:creationId xmlns:p14="http://schemas.microsoft.com/office/powerpoint/2010/main" val="2084084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23E14407-D620-411E-8193-1F6C5334E2F6}" type="datetime1">
              <a:rPr lang="en-US" smtClean="0"/>
              <a:t>11/21/2023</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‹Nr.›</a:t>
            </a:fld>
            <a:endParaRPr lang="en-US"/>
          </a:p>
        </p:txBody>
      </p:sp>
    </p:spTree>
    <p:extLst>
      <p:ext uri="{BB962C8B-B14F-4D97-AF65-F5344CB8AC3E}">
        <p14:creationId xmlns:p14="http://schemas.microsoft.com/office/powerpoint/2010/main" val="1322070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6BCF4A56-46A2-4FA0-ADC6-7E3E65BB8DD7}" type="datetime1">
              <a:rPr lang="en-US" smtClean="0"/>
              <a:t>11/21/2023</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‹Nr.›</a:t>
            </a:fld>
            <a:endParaRPr lang="en-US"/>
          </a:p>
        </p:txBody>
      </p:sp>
    </p:spTree>
    <p:extLst>
      <p:ext uri="{BB962C8B-B14F-4D97-AF65-F5344CB8AC3E}">
        <p14:creationId xmlns:p14="http://schemas.microsoft.com/office/powerpoint/2010/main" val="2018896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4C7548EF-AABE-43F5-B18E-29173D005874}" type="datetime1">
              <a:rPr lang="en-US" smtClean="0"/>
              <a:t>11/21/2023</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‹Nr.›</a:t>
            </a:fld>
            <a:endParaRPr lang="en-US"/>
          </a:p>
        </p:txBody>
      </p:sp>
    </p:spTree>
    <p:extLst>
      <p:ext uri="{BB962C8B-B14F-4D97-AF65-F5344CB8AC3E}">
        <p14:creationId xmlns:p14="http://schemas.microsoft.com/office/powerpoint/2010/main" val="516005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BD243D7B-3FF0-4C50-A2CF-BE560BC59A73}" type="datetime1">
              <a:rPr lang="en-US" smtClean="0"/>
              <a:t>11/21/2023</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‹Nr.›</a:t>
            </a:fld>
            <a:endParaRPr lang="en-US"/>
          </a:p>
        </p:txBody>
      </p:sp>
    </p:spTree>
    <p:extLst>
      <p:ext uri="{BB962C8B-B14F-4D97-AF65-F5344CB8AC3E}">
        <p14:creationId xmlns:p14="http://schemas.microsoft.com/office/powerpoint/2010/main" val="2413425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2B287DDE-9E5C-44BF-8545-129CDBE63505}" type="datetime1">
              <a:rPr lang="en-US" smtClean="0"/>
              <a:t>11/21/2023</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‹Nr.›</a:t>
            </a:fld>
            <a:endParaRPr lang="en-US" dirty="0"/>
          </a:p>
        </p:txBody>
      </p:sp>
    </p:spTree>
    <p:extLst>
      <p:ext uri="{BB962C8B-B14F-4D97-AF65-F5344CB8AC3E}">
        <p14:creationId xmlns:p14="http://schemas.microsoft.com/office/powerpoint/2010/main" val="2835289594"/>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BEE7962D-1A6E-4B45-8535-0D0D28D4E60F}" type="datetime1">
              <a:rPr lang="en-US" smtClean="0"/>
              <a:t>11/21/2023</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‹Nr.›</a:t>
            </a:fld>
            <a:endParaRPr lang="en-US" dirty="0"/>
          </a:p>
        </p:txBody>
      </p:sp>
    </p:spTree>
    <p:extLst>
      <p:ext uri="{BB962C8B-B14F-4D97-AF65-F5344CB8AC3E}">
        <p14:creationId xmlns:p14="http://schemas.microsoft.com/office/powerpoint/2010/main" val="2226448365"/>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1.jpeg"/><Relationship Id="rId7" Type="http://schemas.openxmlformats.org/officeDocument/2006/relationships/diagramColors" Target="../diagrams/colors9.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2.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1.jpeg"/><Relationship Id="rId7" Type="http://schemas.openxmlformats.org/officeDocument/2006/relationships/diagramColors" Target="../diagrams/colors10.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5.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1.jpeg"/><Relationship Id="rId7" Type="http://schemas.openxmlformats.org/officeDocument/2006/relationships/diagramColors" Target="../diagrams/colors1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16.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1.jpeg"/><Relationship Id="rId7" Type="http://schemas.openxmlformats.org/officeDocument/2006/relationships/diagramColors" Target="../diagrams/colors1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17.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image" Target="../media/image1.jpeg"/><Relationship Id="rId7" Type="http://schemas.openxmlformats.org/officeDocument/2006/relationships/diagramColors" Target="../diagrams/colors1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21.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3.sv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5.sv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5.svg"/><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68.png"/></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68.png"/></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68.png"/></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68.png"/></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68.png"/></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68.png"/></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68.png"/></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68.png"/></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5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5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5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5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5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jpeg"/><Relationship Id="rId7" Type="http://schemas.openxmlformats.org/officeDocument/2006/relationships/diagramColors" Target="../diagrams/colors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60.xml.rels><?xml version="1.0" encoding="UTF-8" standalone="yes"?>
<Relationships xmlns="http://schemas.openxmlformats.org/package/2006/relationships"><Relationship Id="rId8" Type="http://schemas.microsoft.com/office/2007/relationships/diagramDrawing" Target="../diagrams/drawing21.xml"/><Relationship Id="rId3" Type="http://schemas.openxmlformats.org/officeDocument/2006/relationships/image" Target="../media/image1.jpeg"/><Relationship Id="rId7" Type="http://schemas.openxmlformats.org/officeDocument/2006/relationships/diagramColors" Target="../diagrams/colors21.xm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diagramQuickStyle" Target="../diagrams/quickStyle21.xml"/><Relationship Id="rId5" Type="http://schemas.openxmlformats.org/officeDocument/2006/relationships/diagramLayout" Target="../diagrams/layout21.xml"/><Relationship Id="rId4" Type="http://schemas.openxmlformats.org/officeDocument/2006/relationships/diagramData" Target="../diagrams/data2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6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microsoft.com/office/2007/relationships/diagramDrawing" Target="../diagrams/drawing23.xml"/><Relationship Id="rId13" Type="http://schemas.microsoft.com/office/2007/relationships/diagramDrawing" Target="../diagrams/drawing24.xml"/><Relationship Id="rId3" Type="http://schemas.openxmlformats.org/officeDocument/2006/relationships/image" Target="../media/image1.jpeg"/><Relationship Id="rId7" Type="http://schemas.openxmlformats.org/officeDocument/2006/relationships/diagramColors" Target="../diagrams/colors23.xml"/><Relationship Id="rId12" Type="http://schemas.openxmlformats.org/officeDocument/2006/relationships/diagramColors" Target="../diagrams/colors24.xm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diagramQuickStyle" Target="../diagrams/quickStyle23.xml"/><Relationship Id="rId11" Type="http://schemas.openxmlformats.org/officeDocument/2006/relationships/diagramQuickStyle" Target="../diagrams/quickStyle24.xml"/><Relationship Id="rId5" Type="http://schemas.openxmlformats.org/officeDocument/2006/relationships/diagramLayout" Target="../diagrams/layout23.xml"/><Relationship Id="rId10" Type="http://schemas.openxmlformats.org/officeDocument/2006/relationships/diagramLayout" Target="../diagrams/layout24.xml"/><Relationship Id="rId4" Type="http://schemas.openxmlformats.org/officeDocument/2006/relationships/diagramData" Target="../diagrams/data23.xml"/><Relationship Id="rId9" Type="http://schemas.openxmlformats.org/officeDocument/2006/relationships/diagramData" Target="../diagrams/data24.xml"/></Relationships>
</file>

<file path=ppt/slides/_rels/slide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jpeg"/><Relationship Id="rId7" Type="http://schemas.openxmlformats.org/officeDocument/2006/relationships/diagramColors" Target="../diagrams/colors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70.xml.rels><?xml version="1.0" encoding="UTF-8" standalone="yes"?>
<Relationships xmlns="http://schemas.openxmlformats.org/package/2006/relationships"><Relationship Id="rId3" Type="http://schemas.openxmlformats.org/officeDocument/2006/relationships/hyperlink" Target="https://miro.medium.com/v2/resize:fit:1100/format:webp/1*UJ7DBUYOKm6dPMJkANe88g.png"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code.visualstudio.com/docs/sourcecontrol/overview" TargetMode="External"/><Relationship Id="rId5" Type="http://schemas.openxmlformats.org/officeDocument/2006/relationships/hyperlink" Target="https://resources.pcb.cadence.com/blog/what-is-a-version-control-system" TargetMode="External"/><Relationship Id="rId4" Type="http://schemas.openxmlformats.org/officeDocument/2006/relationships/hyperlink" Target="https://github.com/semantic-release/semantic-release" TargetMode="External"/></Relationships>
</file>

<file path=ppt/slides/_rels/slide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jpeg"/><Relationship Id="rId7" Type="http://schemas.openxmlformats.org/officeDocument/2006/relationships/diagramColors" Target="../diagrams/colors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9.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jpeg"/><Relationship Id="rId7" Type="http://schemas.openxmlformats.org/officeDocument/2006/relationships/diagramColors" Target="../diagrams/colors7.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1" name="Background Fill">
            <a:extLst>
              <a:ext uri="{FF2B5EF4-FFF2-40B4-BE49-F238E27FC236}">
                <a16:creationId xmlns:a16="http://schemas.microsoft.com/office/drawing/2014/main" id="{A7971386-B2B0-4A38-8D3B-8CF23AAA6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dirty="0">
              <a:solidFill>
                <a:schemeClr val="tx1"/>
              </a:solidFill>
            </a:endParaRPr>
          </a:p>
        </p:txBody>
      </p:sp>
      <p:sp>
        <p:nvSpPr>
          <p:cNvPr id="1033" name="Color Fill">
            <a:extLst>
              <a:ext uri="{FF2B5EF4-FFF2-40B4-BE49-F238E27FC236}">
                <a16:creationId xmlns:a16="http://schemas.microsoft.com/office/drawing/2014/main" id="{06FDC3C5-8431-45BA-A6F9-CFFCB567E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035" name="Group 1034">
            <a:extLst>
              <a:ext uri="{FF2B5EF4-FFF2-40B4-BE49-F238E27FC236}">
                <a16:creationId xmlns:a16="http://schemas.microsoft.com/office/drawing/2014/main" id="{E8259172-A5C2-4C34-A404-5AE6BB97F9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39089" y="-3532"/>
            <a:ext cx="4449863" cy="4717820"/>
            <a:chOff x="7739089" y="-3532"/>
            <a:chExt cx="4449863" cy="4717820"/>
          </a:xfrm>
        </p:grpSpPr>
        <p:grpSp>
          <p:nvGrpSpPr>
            <p:cNvPr id="1036" name="Group 1035">
              <a:extLst>
                <a:ext uri="{FF2B5EF4-FFF2-40B4-BE49-F238E27FC236}">
                  <a16:creationId xmlns:a16="http://schemas.microsoft.com/office/drawing/2014/main" id="{3600EB2A-EC83-46FF-AC2F-BD79E46211E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7739089" y="-3532"/>
              <a:ext cx="4449863" cy="4717820"/>
              <a:chOff x="7739089" y="-3532"/>
              <a:chExt cx="4449863" cy="4717820"/>
            </a:xfrm>
          </p:grpSpPr>
          <p:sp>
            <p:nvSpPr>
              <p:cNvPr id="1038" name="Oval 1037">
                <a:extLst>
                  <a:ext uri="{FF2B5EF4-FFF2-40B4-BE49-F238E27FC236}">
                    <a16:creationId xmlns:a16="http://schemas.microsoft.com/office/drawing/2014/main" id="{0B180B35-C330-4CE0-8539-3298515440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22630" y="4023444"/>
                <a:ext cx="514757" cy="51694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039" name="Freeform: Shape 1038">
                <a:extLst>
                  <a:ext uri="{FF2B5EF4-FFF2-40B4-BE49-F238E27FC236}">
                    <a16:creationId xmlns:a16="http://schemas.microsoft.com/office/drawing/2014/main" id="{8DA72DB4-0020-442C-A0F9-7320837E1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2627" y="340461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solidFill>
                <a:schemeClr val="accent1">
                  <a:lumMod val="75000"/>
                  <a:alpha val="65000"/>
                </a:schemeClr>
              </a:solidFill>
              <a:ln w="9331" cap="flat">
                <a:noFill/>
                <a:prstDash val="solid"/>
                <a:miter/>
              </a:ln>
            </p:spPr>
            <p:txBody>
              <a:bodyPr rtlCol="0" anchor="ctr"/>
              <a:lstStyle/>
              <a:p>
                <a:endParaRPr lang="en-US" dirty="0"/>
              </a:p>
            </p:txBody>
          </p:sp>
          <p:sp>
            <p:nvSpPr>
              <p:cNvPr id="1040" name="Graphic 9">
                <a:extLst>
                  <a:ext uri="{FF2B5EF4-FFF2-40B4-BE49-F238E27FC236}">
                    <a16:creationId xmlns:a16="http://schemas.microsoft.com/office/drawing/2014/main" id="{BC11E757-F50F-4F18-9F0D-6DF406191B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39089" y="-3532"/>
                <a:ext cx="3875603" cy="387560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dirty="0"/>
              </a:p>
            </p:txBody>
          </p:sp>
        </p:grpSp>
        <p:sp>
          <p:nvSpPr>
            <p:cNvPr id="1037" name="Graphic 9">
              <a:extLst>
                <a:ext uri="{FF2B5EF4-FFF2-40B4-BE49-F238E27FC236}">
                  <a16:creationId xmlns:a16="http://schemas.microsoft.com/office/drawing/2014/main" id="{E8A144E7-745C-4BEF-AE3D-D714ABF11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5862" y="556562"/>
              <a:ext cx="2681635" cy="268163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grpSp>
      <p:sp>
        <p:nvSpPr>
          <p:cNvPr id="1042" name="Texture">
            <a:extLst>
              <a:ext uri="{FF2B5EF4-FFF2-40B4-BE49-F238E27FC236}">
                <a16:creationId xmlns:a16="http://schemas.microsoft.com/office/drawing/2014/main" id="{0D29D77D-2D4E-4868-960B-BEDA724F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el 1">
            <a:extLst>
              <a:ext uri="{FF2B5EF4-FFF2-40B4-BE49-F238E27FC236}">
                <a16:creationId xmlns:a16="http://schemas.microsoft.com/office/drawing/2014/main" id="{E6C73B40-6556-7D1C-7B02-6020E2F70251}"/>
              </a:ext>
            </a:extLst>
          </p:cNvPr>
          <p:cNvSpPr>
            <a:spLocks noGrp="1"/>
          </p:cNvSpPr>
          <p:nvPr>
            <p:ph type="ctrTitle"/>
          </p:nvPr>
        </p:nvSpPr>
        <p:spPr>
          <a:xfrm>
            <a:off x="457200" y="676656"/>
            <a:ext cx="6953436" cy="3063240"/>
          </a:xfrm>
        </p:spPr>
        <p:txBody>
          <a:bodyPr>
            <a:normAutofit/>
          </a:bodyPr>
          <a:lstStyle/>
          <a:p>
            <a:r>
              <a:rPr lang="de-DE" b="0" i="0" dirty="0">
                <a:effectLst/>
                <a:latin typeface="gg sans"/>
              </a:rPr>
              <a:t>Version Control, Git, DevOps &amp; MLOps</a:t>
            </a:r>
            <a:endParaRPr lang="de-DE" dirty="0"/>
          </a:p>
        </p:txBody>
      </p:sp>
      <p:sp>
        <p:nvSpPr>
          <p:cNvPr id="3" name="Untertitel 2">
            <a:extLst>
              <a:ext uri="{FF2B5EF4-FFF2-40B4-BE49-F238E27FC236}">
                <a16:creationId xmlns:a16="http://schemas.microsoft.com/office/drawing/2014/main" id="{718DA623-9CF5-1A48-FC03-26B6636B13FB}"/>
              </a:ext>
            </a:extLst>
          </p:cNvPr>
          <p:cNvSpPr>
            <a:spLocks noGrp="1"/>
          </p:cNvSpPr>
          <p:nvPr>
            <p:ph type="subTitle" idx="1"/>
          </p:nvPr>
        </p:nvSpPr>
        <p:spPr>
          <a:xfrm>
            <a:off x="457200" y="3894776"/>
            <a:ext cx="6953436" cy="2261549"/>
          </a:xfrm>
        </p:spPr>
        <p:txBody>
          <a:bodyPr>
            <a:normAutofit/>
          </a:bodyPr>
          <a:lstStyle/>
          <a:p>
            <a:r>
              <a:rPr lang="de-DE" dirty="0">
                <a:latin typeface="gg sans"/>
              </a:rPr>
              <a:t>Vorgestellt von Daniel Franz und Semi Hasani</a:t>
            </a:r>
          </a:p>
        </p:txBody>
      </p:sp>
      <p:pic>
        <p:nvPicPr>
          <p:cNvPr id="4" name="Picture 3" descr="Vektor Hintergrund der spritzenden lebendigen Farben">
            <a:extLst>
              <a:ext uri="{FF2B5EF4-FFF2-40B4-BE49-F238E27FC236}">
                <a16:creationId xmlns:a16="http://schemas.microsoft.com/office/drawing/2014/main" id="{E1A173A1-7118-A5CB-7882-76EE7A93A642}"/>
              </a:ext>
            </a:extLst>
          </p:cNvPr>
          <p:cNvPicPr>
            <a:picLocks noChangeAspect="1"/>
          </p:cNvPicPr>
          <p:nvPr/>
        </p:nvPicPr>
        <p:blipFill rotWithShape="1">
          <a:blip r:embed="rId4"/>
          <a:srcRect l="19951" r="12052" b="3"/>
          <a:stretch/>
        </p:blipFill>
        <p:spPr>
          <a:xfrm>
            <a:off x="7867836" y="100160"/>
            <a:ext cx="3612857" cy="3612856"/>
          </a:xfrm>
          <a:custGeom>
            <a:avLst/>
            <a:gdLst/>
            <a:ahLst/>
            <a:cxnLst/>
            <a:rect l="l" t="t" r="r" b="b"/>
            <a:pathLst>
              <a:path w="3646992" h="3646991">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p:spPr>
      </p:pic>
      <p:pic>
        <p:nvPicPr>
          <p:cNvPr id="1026" name="Picture 2" descr="What is a Version Control System?">
            <a:extLst>
              <a:ext uri="{FF2B5EF4-FFF2-40B4-BE49-F238E27FC236}">
                <a16:creationId xmlns:a16="http://schemas.microsoft.com/office/drawing/2014/main" id="{AC0370B2-D08F-EFA2-9134-D9C3F10541E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369" r="12541"/>
          <a:stretch/>
        </p:blipFill>
        <p:spPr bwMode="auto">
          <a:xfrm>
            <a:off x="8382836" y="3998678"/>
            <a:ext cx="3233380" cy="2859322"/>
          </a:xfrm>
          <a:custGeom>
            <a:avLst/>
            <a:gdLst/>
            <a:ahLst/>
            <a:cxnLst/>
            <a:rect l="l" t="t" r="r" b="b"/>
            <a:pathLst>
              <a:path w="3316319" h="2932666">
                <a:moveTo>
                  <a:pt x="1660595" y="0"/>
                </a:moveTo>
                <a:lnTo>
                  <a:pt x="3316319" y="0"/>
                </a:lnTo>
                <a:lnTo>
                  <a:pt x="3316319" y="1646632"/>
                </a:lnTo>
                <a:cubicBezTo>
                  <a:pt x="3316319" y="2159685"/>
                  <a:pt x="3081083" y="2618091"/>
                  <a:pt x="2712021" y="2920995"/>
                </a:cubicBezTo>
                <a:lnTo>
                  <a:pt x="2696327" y="2932666"/>
                </a:lnTo>
                <a:lnTo>
                  <a:pt x="0" y="2932666"/>
                </a:lnTo>
                <a:lnTo>
                  <a:pt x="0" y="1651476"/>
                </a:lnTo>
                <a:cubicBezTo>
                  <a:pt x="0" y="739381"/>
                  <a:pt x="743464" y="0"/>
                  <a:pt x="1660595" y="0"/>
                </a:cubicBezTo>
                <a:close/>
              </a:path>
            </a:pathLst>
          </a:custGeom>
          <a:noFill/>
          <a:extLst>
            <a:ext uri="{909E8E84-426E-40DD-AFC4-6F175D3DCCD1}">
              <a14:hiddenFill xmlns:a14="http://schemas.microsoft.com/office/drawing/2010/main">
                <a:solidFill>
                  <a:srgbClr val="FFFFFF"/>
                </a:solidFill>
              </a14:hiddenFill>
            </a:ext>
          </a:extLst>
        </p:spPr>
      </p:pic>
      <p:sp>
        <p:nvSpPr>
          <p:cNvPr id="5" name="Foliennummernplatzhalter 4">
            <a:extLst>
              <a:ext uri="{FF2B5EF4-FFF2-40B4-BE49-F238E27FC236}">
                <a16:creationId xmlns:a16="http://schemas.microsoft.com/office/drawing/2014/main" id="{E3CC74C6-0A08-3399-0912-5BE096927CDE}"/>
              </a:ext>
            </a:extLst>
          </p:cNvPr>
          <p:cNvSpPr>
            <a:spLocks noGrp="1"/>
          </p:cNvSpPr>
          <p:nvPr>
            <p:ph type="sldNum" sz="quarter" idx="12"/>
          </p:nvPr>
        </p:nvSpPr>
        <p:spPr/>
        <p:txBody>
          <a:bodyPr/>
          <a:lstStyle/>
          <a:p>
            <a:fld id="{BD8A8A1B-4E1E-43EF-8A39-7D4A3879B941}" type="slidenum">
              <a:rPr lang="en-US" smtClean="0"/>
              <a:t>1</a:t>
            </a:fld>
            <a:endParaRPr lang="en-US"/>
          </a:p>
        </p:txBody>
      </p:sp>
      <p:sp>
        <p:nvSpPr>
          <p:cNvPr id="6" name="Textfeld 5">
            <a:extLst>
              <a:ext uri="{FF2B5EF4-FFF2-40B4-BE49-F238E27FC236}">
                <a16:creationId xmlns:a16="http://schemas.microsoft.com/office/drawing/2014/main" id="{4649321F-EAA8-FFED-C6BB-980588C1A284}"/>
              </a:ext>
            </a:extLst>
          </p:cNvPr>
          <p:cNvSpPr txBox="1"/>
          <p:nvPr/>
        </p:nvSpPr>
        <p:spPr>
          <a:xfrm>
            <a:off x="8386229" y="6674004"/>
            <a:ext cx="795528" cy="230832"/>
          </a:xfrm>
          <a:prstGeom prst="rect">
            <a:avLst/>
          </a:prstGeom>
          <a:noFill/>
        </p:spPr>
        <p:txBody>
          <a:bodyPr wrap="square" rtlCol="0">
            <a:spAutoFit/>
          </a:bodyPr>
          <a:lstStyle/>
          <a:p>
            <a:r>
              <a:rPr lang="de-DE" sz="900" dirty="0">
                <a:solidFill>
                  <a:schemeClr val="bg1"/>
                </a:solidFill>
              </a:rPr>
              <a:t>Abbildung 4</a:t>
            </a:r>
          </a:p>
        </p:txBody>
      </p:sp>
    </p:spTree>
    <p:extLst>
      <p:ext uri="{BB962C8B-B14F-4D97-AF65-F5344CB8AC3E}">
        <p14:creationId xmlns:p14="http://schemas.microsoft.com/office/powerpoint/2010/main" val="1137727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63E5BFF9-8D75-4F8D-AA2E-E9AF4156B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5074A657-B6F7-47AE-B719-D3590207E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a:extLst>
              <a:ext uri="{FF2B5EF4-FFF2-40B4-BE49-F238E27FC236}">
                <a16:creationId xmlns:a16="http://schemas.microsoft.com/office/drawing/2014/main" id="{5F495AF5-CD36-4EE9-95DB-86D2A39310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27"/>
            <a:ext cx="12192000" cy="6861227"/>
            <a:chOff x="0" y="-3227"/>
            <a:chExt cx="12192000" cy="6861227"/>
          </a:xfrm>
        </p:grpSpPr>
        <p:sp>
          <p:nvSpPr>
            <p:cNvPr id="49" name="Oval 12">
              <a:extLst>
                <a:ext uri="{FF2B5EF4-FFF2-40B4-BE49-F238E27FC236}">
                  <a16:creationId xmlns:a16="http://schemas.microsoft.com/office/drawing/2014/main" id="{8EFB5B0C-DD84-4ACA-8A57-0DF5C9BAD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58790" y="124188"/>
              <a:ext cx="215755" cy="2157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0" name="Oval 13">
              <a:extLst>
                <a:ext uri="{FF2B5EF4-FFF2-40B4-BE49-F238E27FC236}">
                  <a16:creationId xmlns:a16="http://schemas.microsoft.com/office/drawing/2014/main" id="{537C3102-63A7-409A-A09D-56EBB4C81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9553" y="2866365"/>
              <a:ext cx="697984" cy="697984"/>
            </a:xfrm>
            <a:prstGeom prst="ellipse">
              <a:avLst/>
            </a:prstGeom>
            <a:solidFill>
              <a:schemeClr val="accent1">
                <a:alpha val="65000"/>
              </a:schemeClr>
            </a:solidFill>
            <a:ln w="9331" cap="flat">
              <a:noFill/>
              <a:prstDash val="solid"/>
              <a:miter/>
            </a:ln>
          </p:spPr>
          <p:txBody>
            <a:bodyPr rtlCol="0" anchor="ctr"/>
            <a:lstStyle/>
            <a:p>
              <a:endParaRPr lang="en-US"/>
            </a:p>
          </p:txBody>
        </p:sp>
        <p:sp>
          <p:nvSpPr>
            <p:cNvPr id="51" name="Oval 14">
              <a:extLst>
                <a:ext uri="{FF2B5EF4-FFF2-40B4-BE49-F238E27FC236}">
                  <a16:creationId xmlns:a16="http://schemas.microsoft.com/office/drawing/2014/main" id="{7A99EBC8-DA67-46D1-BE90-B240465A8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134" y="3762066"/>
              <a:ext cx="230192" cy="230191"/>
            </a:xfrm>
            <a:prstGeom prst="ellipse">
              <a:avLst/>
            </a:prstGeom>
            <a:solidFill>
              <a:schemeClr val="accent4">
                <a:lumMod val="20000"/>
                <a:lumOff val="80000"/>
                <a:alpha val="60000"/>
              </a:schemeClr>
            </a:solidFill>
            <a:ln w="9331" cap="flat">
              <a:noFill/>
              <a:prstDash val="solid"/>
              <a:miter/>
            </a:ln>
          </p:spPr>
          <p:txBody>
            <a:bodyPr rtlCol="0" anchor="ctr"/>
            <a:lstStyle/>
            <a:p>
              <a:endParaRPr lang="en-US">
                <a:solidFill>
                  <a:schemeClr val="tx1"/>
                </a:solidFill>
              </a:endParaRPr>
            </a:p>
          </p:txBody>
        </p:sp>
        <p:sp>
          <p:nvSpPr>
            <p:cNvPr id="52" name="Graphic 9">
              <a:extLst>
                <a:ext uri="{FF2B5EF4-FFF2-40B4-BE49-F238E27FC236}">
                  <a16:creationId xmlns:a16="http://schemas.microsoft.com/office/drawing/2014/main" id="{465540EA-046F-4AF0-8CEB-E2EFE6FD03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451544" y="-3227"/>
              <a:ext cx="2740456" cy="2740456"/>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a:p>
          </p:txBody>
        </p:sp>
        <p:sp>
          <p:nvSpPr>
            <p:cNvPr id="53" name="Graphic 9">
              <a:extLst>
                <a:ext uri="{FF2B5EF4-FFF2-40B4-BE49-F238E27FC236}">
                  <a16:creationId xmlns:a16="http://schemas.microsoft.com/office/drawing/2014/main" id="{5FE32756-B183-449F-BD63-0CD97BABA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621871" y="163409"/>
              <a:ext cx="2387894" cy="238789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54" name="Freeform: Shape 17">
              <a:extLst>
                <a:ext uri="{FF2B5EF4-FFF2-40B4-BE49-F238E27FC236}">
                  <a16:creationId xmlns:a16="http://schemas.microsoft.com/office/drawing/2014/main" id="{B81A06E5-D53E-4F08-917B-C03F56DFD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3060" y="599153"/>
              <a:ext cx="823413" cy="1000074"/>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55" name="Freeform: Shape 18">
              <a:extLst>
                <a:ext uri="{FF2B5EF4-FFF2-40B4-BE49-F238E27FC236}">
                  <a16:creationId xmlns:a16="http://schemas.microsoft.com/office/drawing/2014/main" id="{C349B903-4F98-4946-9F6B-A42679E0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903403"/>
              <a:ext cx="1715504" cy="2954597"/>
            </a:xfrm>
            <a:custGeom>
              <a:avLst/>
              <a:gdLst>
                <a:gd name="connsiteX0" fmla="*/ 0 w 2429360"/>
                <a:gd name="connsiteY0" fmla="*/ 0 h 4184064"/>
                <a:gd name="connsiteX1" fmla="*/ 329124 w 2429360"/>
                <a:gd name="connsiteY1" fmla="*/ 0 h 4184064"/>
                <a:gd name="connsiteX2" fmla="*/ 2429360 w 2429360"/>
                <a:gd name="connsiteY2" fmla="*/ 2100236 h 4184064"/>
                <a:gd name="connsiteX3" fmla="*/ 2429360 w 2429360"/>
                <a:gd name="connsiteY3" fmla="*/ 4184064 h 4184064"/>
                <a:gd name="connsiteX4" fmla="*/ 132331 w 2429360"/>
                <a:gd name="connsiteY4" fmla="*/ 4184064 h 4184064"/>
                <a:gd name="connsiteX5" fmla="*/ 120545 w 2429360"/>
                <a:gd name="connsiteY5" fmla="*/ 4183469 h 4184064"/>
                <a:gd name="connsiteX6" fmla="*/ 0 w 2429360"/>
                <a:gd name="connsiteY6" fmla="*/ 4165072 h 418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9360" h="4184064">
                  <a:moveTo>
                    <a:pt x="0" y="0"/>
                  </a:moveTo>
                  <a:lnTo>
                    <a:pt x="329124" y="0"/>
                  </a:lnTo>
                  <a:cubicBezTo>
                    <a:pt x="1489065" y="0"/>
                    <a:pt x="2429360" y="940295"/>
                    <a:pt x="2429360" y="2100236"/>
                  </a:cubicBezTo>
                  <a:lnTo>
                    <a:pt x="2429360" y="4184064"/>
                  </a:lnTo>
                  <a:lnTo>
                    <a:pt x="132331" y="4184064"/>
                  </a:lnTo>
                  <a:lnTo>
                    <a:pt x="120545" y="4183469"/>
                  </a:lnTo>
                  <a:lnTo>
                    <a:pt x="0" y="4165072"/>
                  </a:lnTo>
                  <a:close/>
                </a:path>
              </a:pathLst>
            </a:custGeom>
            <a:solidFill>
              <a:schemeClr val="accent1">
                <a:alpha val="60000"/>
              </a:schemeClr>
            </a:solidFill>
            <a:ln w="9331" cap="flat">
              <a:noFill/>
              <a:prstDash val="solid"/>
              <a:miter/>
            </a:ln>
          </p:spPr>
          <p:txBody>
            <a:bodyPr rtlCol="0" anchor="ctr"/>
            <a:lstStyle/>
            <a:p>
              <a:endParaRPr lang="en-US"/>
            </a:p>
          </p:txBody>
        </p:sp>
        <p:sp>
          <p:nvSpPr>
            <p:cNvPr id="56" name="Freeform: Shape 19">
              <a:extLst>
                <a:ext uri="{FF2B5EF4-FFF2-40B4-BE49-F238E27FC236}">
                  <a16:creationId xmlns:a16="http://schemas.microsoft.com/office/drawing/2014/main" id="{553BC73C-A7AD-48F4-B586-4F781FCB9C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168300"/>
              <a:ext cx="1533337" cy="2555470"/>
            </a:xfrm>
            <a:custGeom>
              <a:avLst/>
              <a:gdLst>
                <a:gd name="connsiteX0" fmla="*/ 0 w 1986804"/>
                <a:gd name="connsiteY0" fmla="*/ 0 h 2902159"/>
                <a:gd name="connsiteX1" fmla="*/ 533594 w 1986804"/>
                <a:gd name="connsiteY1" fmla="*/ 0 h 2902159"/>
                <a:gd name="connsiteX2" fmla="*/ 1986804 w 1986804"/>
                <a:gd name="connsiteY2" fmla="*/ 1453211 h 2902159"/>
                <a:gd name="connsiteX3" fmla="*/ 1986804 w 1986804"/>
                <a:gd name="connsiteY3" fmla="*/ 2902159 h 2902159"/>
                <a:gd name="connsiteX4" fmla="*/ 537856 w 1986804"/>
                <a:gd name="connsiteY4" fmla="*/ 2902159 h 2902159"/>
                <a:gd name="connsiteX5" fmla="*/ 105713 w 1986804"/>
                <a:gd name="connsiteY5" fmla="*/ 2836826 h 2902159"/>
                <a:gd name="connsiteX6" fmla="*/ 0 w 1986804"/>
                <a:gd name="connsiteY6" fmla="*/ 2798136 h 290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6804" h="2902159">
                  <a:moveTo>
                    <a:pt x="0" y="0"/>
                  </a:moveTo>
                  <a:lnTo>
                    <a:pt x="533594" y="0"/>
                  </a:lnTo>
                  <a:cubicBezTo>
                    <a:pt x="1336188" y="0"/>
                    <a:pt x="1986804" y="650616"/>
                    <a:pt x="1986804" y="1453211"/>
                  </a:cubicBezTo>
                  <a:lnTo>
                    <a:pt x="1986804" y="2902159"/>
                  </a:lnTo>
                  <a:lnTo>
                    <a:pt x="537856" y="2902159"/>
                  </a:lnTo>
                  <a:cubicBezTo>
                    <a:pt x="387370" y="2902159"/>
                    <a:pt x="242226" y="2879286"/>
                    <a:pt x="105713" y="2836826"/>
                  </a:cubicBezTo>
                  <a:lnTo>
                    <a:pt x="0" y="279813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57" name="Freeform: Shape 20">
              <a:extLst>
                <a:ext uri="{FF2B5EF4-FFF2-40B4-BE49-F238E27FC236}">
                  <a16:creationId xmlns:a16="http://schemas.microsoft.com/office/drawing/2014/main" id="{EB3270C9-025A-41DD-997B-C8C6A6CBA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85047" y="4685933"/>
              <a:ext cx="2406953" cy="2172067"/>
            </a:xfrm>
            <a:custGeom>
              <a:avLst/>
              <a:gdLst>
                <a:gd name="connsiteX0" fmla="*/ 1229573 w 2406953"/>
                <a:gd name="connsiteY0" fmla="*/ 0 h 2172067"/>
                <a:gd name="connsiteX1" fmla="*/ 2406313 w 2406953"/>
                <a:gd name="connsiteY1" fmla="*/ 1496275 h 2172067"/>
                <a:gd name="connsiteX2" fmla="*/ 2406953 w 2406953"/>
                <a:gd name="connsiteY2" fmla="*/ 1499327 h 2172067"/>
                <a:gd name="connsiteX3" fmla="*/ 2406953 w 2406953"/>
                <a:gd name="connsiteY3" fmla="*/ 2172067 h 2172067"/>
                <a:gd name="connsiteX4" fmla="*/ 36154 w 2406953"/>
                <a:gd name="connsiteY4" fmla="*/ 2172067 h 2172067"/>
                <a:gd name="connsiteX5" fmla="*/ 13809 w 2406953"/>
                <a:gd name="connsiteY5" fmla="*/ 2065529 h 2172067"/>
                <a:gd name="connsiteX6" fmla="*/ 0 w 2406953"/>
                <a:gd name="connsiteY6" fmla="*/ 1873933 h 2172067"/>
                <a:gd name="connsiteX7" fmla="*/ 1229573 w 2406953"/>
                <a:gd name="connsiteY7" fmla="*/ 0 h 2172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953" h="2172067">
                  <a:moveTo>
                    <a:pt x="1229573" y="0"/>
                  </a:moveTo>
                  <a:cubicBezTo>
                    <a:pt x="1229573" y="0"/>
                    <a:pt x="2170965" y="642363"/>
                    <a:pt x="2406313" y="1496275"/>
                  </a:cubicBezTo>
                  <a:lnTo>
                    <a:pt x="2406953" y="1499327"/>
                  </a:lnTo>
                  <a:lnTo>
                    <a:pt x="2406953" y="2172067"/>
                  </a:lnTo>
                  <a:lnTo>
                    <a:pt x="36154" y="2172067"/>
                  </a:lnTo>
                  <a:lnTo>
                    <a:pt x="13809" y="2065529"/>
                  </a:lnTo>
                  <a:cubicBezTo>
                    <a:pt x="4803" y="2002533"/>
                    <a:pt x="0" y="1938616"/>
                    <a:pt x="0" y="1873933"/>
                  </a:cubicBezTo>
                  <a:cubicBezTo>
                    <a:pt x="0" y="839004"/>
                    <a:pt x="1229573" y="0"/>
                    <a:pt x="1229573" y="0"/>
                  </a:cubicBezTo>
                  <a:close/>
                </a:path>
              </a:pathLst>
            </a:custGeom>
            <a:solidFill>
              <a:schemeClr val="accent1">
                <a:lumMod val="75000"/>
                <a:alpha val="65000"/>
              </a:schemeClr>
            </a:solidFill>
            <a:ln w="9331" cap="flat">
              <a:noFill/>
              <a:prstDash val="solid"/>
              <a:miter/>
            </a:ln>
          </p:spPr>
          <p:txBody>
            <a:bodyPr rtlCol="0" anchor="ctr"/>
            <a:lstStyle/>
            <a:p>
              <a:endParaRPr lang="en-US"/>
            </a:p>
          </p:txBody>
        </p:sp>
      </p:grpSp>
      <p:sp>
        <p:nvSpPr>
          <p:cNvPr id="23" name="Texture">
            <a:extLst>
              <a:ext uri="{FF2B5EF4-FFF2-40B4-BE49-F238E27FC236}">
                <a16:creationId xmlns:a16="http://schemas.microsoft.com/office/drawing/2014/main" id="{8DB0478B-1B97-4BFD-90B4-35597D821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el 1">
            <a:extLst>
              <a:ext uri="{FF2B5EF4-FFF2-40B4-BE49-F238E27FC236}">
                <a16:creationId xmlns:a16="http://schemas.microsoft.com/office/drawing/2014/main" id="{79A82A61-C7ED-5676-D6ED-BAADFA6A9EA0}"/>
              </a:ext>
            </a:extLst>
          </p:cNvPr>
          <p:cNvSpPr>
            <a:spLocks noGrp="1"/>
          </p:cNvSpPr>
          <p:nvPr>
            <p:ph type="title"/>
          </p:nvPr>
        </p:nvSpPr>
        <p:spPr>
          <a:xfrm>
            <a:off x="1058336" y="365199"/>
            <a:ext cx="10072279" cy="717406"/>
          </a:xfrm>
        </p:spPr>
        <p:txBody>
          <a:bodyPr>
            <a:normAutofit/>
          </a:bodyPr>
          <a:lstStyle/>
          <a:p>
            <a:pPr algn="ctr"/>
            <a:r>
              <a:rPr lang="de-DE" b="1" dirty="0">
                <a:effectLst/>
                <a:latin typeface="gg sans"/>
                <a:ea typeface="Calibri" panose="020F0502020204030204" pitchFamily="34" charset="0"/>
                <a:cs typeface="Times New Roman" panose="02020603050405020304" pitchFamily="18" charset="0"/>
              </a:rPr>
              <a:t>Git Grundbefehle und Konzepte</a:t>
            </a:r>
            <a:endParaRPr lang="de-DE" sz="8800" dirty="0">
              <a:latin typeface="gg sans"/>
            </a:endParaRPr>
          </a:p>
        </p:txBody>
      </p:sp>
      <p:graphicFrame>
        <p:nvGraphicFramePr>
          <p:cNvPr id="25" name="Inhaltsplatzhalter 2">
            <a:extLst>
              <a:ext uri="{FF2B5EF4-FFF2-40B4-BE49-F238E27FC236}">
                <a16:creationId xmlns:a16="http://schemas.microsoft.com/office/drawing/2014/main" id="{02A3A2D8-9CF5-E353-FCCA-164C778A1AF3}"/>
              </a:ext>
            </a:extLst>
          </p:cNvPr>
          <p:cNvGraphicFramePr>
            <a:graphicFrameLocks noGrp="1"/>
          </p:cNvGraphicFramePr>
          <p:nvPr>
            <p:ph idx="1"/>
            <p:extLst>
              <p:ext uri="{D42A27DB-BD31-4B8C-83A1-F6EECF244321}">
                <p14:modId xmlns:p14="http://schemas.microsoft.com/office/powerpoint/2010/main" val="1463921929"/>
              </p:ext>
            </p:extLst>
          </p:nvPr>
        </p:nvGraphicFramePr>
        <p:xfrm>
          <a:off x="1058336" y="1447805"/>
          <a:ext cx="10108711" cy="47291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liennummernplatzhalter 2">
            <a:extLst>
              <a:ext uri="{FF2B5EF4-FFF2-40B4-BE49-F238E27FC236}">
                <a16:creationId xmlns:a16="http://schemas.microsoft.com/office/drawing/2014/main" id="{5B187320-123A-8F74-7C94-D5958F9DF64B}"/>
              </a:ext>
            </a:extLst>
          </p:cNvPr>
          <p:cNvSpPr>
            <a:spLocks noGrp="1"/>
          </p:cNvSpPr>
          <p:nvPr>
            <p:ph type="sldNum" sz="quarter" idx="12"/>
          </p:nvPr>
        </p:nvSpPr>
        <p:spPr/>
        <p:txBody>
          <a:bodyPr/>
          <a:lstStyle/>
          <a:p>
            <a:fld id="{BD8A8A1B-4E1E-43EF-8A39-7D4A3879B941}" type="slidenum">
              <a:rPr lang="en-US" smtClean="0"/>
              <a:t>10</a:t>
            </a:fld>
            <a:endParaRPr lang="en-US"/>
          </a:p>
        </p:txBody>
      </p:sp>
    </p:spTree>
    <p:extLst>
      <p:ext uri="{BB962C8B-B14F-4D97-AF65-F5344CB8AC3E}">
        <p14:creationId xmlns:p14="http://schemas.microsoft.com/office/powerpoint/2010/main" val="3632526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63E5BFF9-8D75-4F8D-AA2E-E9AF4156B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5074A657-B6F7-47AE-B719-D3590207E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a:extLst>
              <a:ext uri="{FF2B5EF4-FFF2-40B4-BE49-F238E27FC236}">
                <a16:creationId xmlns:a16="http://schemas.microsoft.com/office/drawing/2014/main" id="{5F495AF5-CD36-4EE9-95DB-86D2A39310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27"/>
            <a:ext cx="12192000" cy="6861227"/>
            <a:chOff x="0" y="-3227"/>
            <a:chExt cx="12192000" cy="6861227"/>
          </a:xfrm>
        </p:grpSpPr>
        <p:sp>
          <p:nvSpPr>
            <p:cNvPr id="49" name="Oval 12">
              <a:extLst>
                <a:ext uri="{FF2B5EF4-FFF2-40B4-BE49-F238E27FC236}">
                  <a16:creationId xmlns:a16="http://schemas.microsoft.com/office/drawing/2014/main" id="{8EFB5B0C-DD84-4ACA-8A57-0DF5C9BAD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58790" y="124188"/>
              <a:ext cx="215755" cy="2157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0" name="Oval 13">
              <a:extLst>
                <a:ext uri="{FF2B5EF4-FFF2-40B4-BE49-F238E27FC236}">
                  <a16:creationId xmlns:a16="http://schemas.microsoft.com/office/drawing/2014/main" id="{537C3102-63A7-409A-A09D-56EBB4C81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9553" y="2866365"/>
              <a:ext cx="697984" cy="697984"/>
            </a:xfrm>
            <a:prstGeom prst="ellipse">
              <a:avLst/>
            </a:prstGeom>
            <a:solidFill>
              <a:schemeClr val="accent1">
                <a:alpha val="65000"/>
              </a:schemeClr>
            </a:solidFill>
            <a:ln w="9331" cap="flat">
              <a:noFill/>
              <a:prstDash val="solid"/>
              <a:miter/>
            </a:ln>
          </p:spPr>
          <p:txBody>
            <a:bodyPr rtlCol="0" anchor="ctr"/>
            <a:lstStyle/>
            <a:p>
              <a:endParaRPr lang="en-US"/>
            </a:p>
          </p:txBody>
        </p:sp>
        <p:sp>
          <p:nvSpPr>
            <p:cNvPr id="51" name="Oval 14">
              <a:extLst>
                <a:ext uri="{FF2B5EF4-FFF2-40B4-BE49-F238E27FC236}">
                  <a16:creationId xmlns:a16="http://schemas.microsoft.com/office/drawing/2014/main" id="{7A99EBC8-DA67-46D1-BE90-B240465A8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134" y="3762066"/>
              <a:ext cx="230192" cy="230191"/>
            </a:xfrm>
            <a:prstGeom prst="ellipse">
              <a:avLst/>
            </a:prstGeom>
            <a:solidFill>
              <a:schemeClr val="accent4">
                <a:lumMod val="20000"/>
                <a:lumOff val="80000"/>
                <a:alpha val="60000"/>
              </a:schemeClr>
            </a:solidFill>
            <a:ln w="9331" cap="flat">
              <a:noFill/>
              <a:prstDash val="solid"/>
              <a:miter/>
            </a:ln>
          </p:spPr>
          <p:txBody>
            <a:bodyPr rtlCol="0" anchor="ctr"/>
            <a:lstStyle/>
            <a:p>
              <a:endParaRPr lang="en-US">
                <a:solidFill>
                  <a:schemeClr val="tx1"/>
                </a:solidFill>
              </a:endParaRPr>
            </a:p>
          </p:txBody>
        </p:sp>
        <p:sp>
          <p:nvSpPr>
            <p:cNvPr id="52" name="Graphic 9">
              <a:extLst>
                <a:ext uri="{FF2B5EF4-FFF2-40B4-BE49-F238E27FC236}">
                  <a16:creationId xmlns:a16="http://schemas.microsoft.com/office/drawing/2014/main" id="{465540EA-046F-4AF0-8CEB-E2EFE6FD03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451544" y="-3227"/>
              <a:ext cx="2740456" cy="2740456"/>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a:p>
          </p:txBody>
        </p:sp>
        <p:sp>
          <p:nvSpPr>
            <p:cNvPr id="53" name="Graphic 9">
              <a:extLst>
                <a:ext uri="{FF2B5EF4-FFF2-40B4-BE49-F238E27FC236}">
                  <a16:creationId xmlns:a16="http://schemas.microsoft.com/office/drawing/2014/main" id="{5FE32756-B183-449F-BD63-0CD97BABA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621871" y="163409"/>
              <a:ext cx="2387894" cy="238789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54" name="Freeform: Shape 17">
              <a:extLst>
                <a:ext uri="{FF2B5EF4-FFF2-40B4-BE49-F238E27FC236}">
                  <a16:creationId xmlns:a16="http://schemas.microsoft.com/office/drawing/2014/main" id="{B81A06E5-D53E-4F08-917B-C03F56DFD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3060" y="599153"/>
              <a:ext cx="823413" cy="1000074"/>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55" name="Freeform: Shape 18">
              <a:extLst>
                <a:ext uri="{FF2B5EF4-FFF2-40B4-BE49-F238E27FC236}">
                  <a16:creationId xmlns:a16="http://schemas.microsoft.com/office/drawing/2014/main" id="{C349B903-4F98-4946-9F6B-A42679E0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903403"/>
              <a:ext cx="1715504" cy="2954597"/>
            </a:xfrm>
            <a:custGeom>
              <a:avLst/>
              <a:gdLst>
                <a:gd name="connsiteX0" fmla="*/ 0 w 2429360"/>
                <a:gd name="connsiteY0" fmla="*/ 0 h 4184064"/>
                <a:gd name="connsiteX1" fmla="*/ 329124 w 2429360"/>
                <a:gd name="connsiteY1" fmla="*/ 0 h 4184064"/>
                <a:gd name="connsiteX2" fmla="*/ 2429360 w 2429360"/>
                <a:gd name="connsiteY2" fmla="*/ 2100236 h 4184064"/>
                <a:gd name="connsiteX3" fmla="*/ 2429360 w 2429360"/>
                <a:gd name="connsiteY3" fmla="*/ 4184064 h 4184064"/>
                <a:gd name="connsiteX4" fmla="*/ 132331 w 2429360"/>
                <a:gd name="connsiteY4" fmla="*/ 4184064 h 4184064"/>
                <a:gd name="connsiteX5" fmla="*/ 120545 w 2429360"/>
                <a:gd name="connsiteY5" fmla="*/ 4183469 h 4184064"/>
                <a:gd name="connsiteX6" fmla="*/ 0 w 2429360"/>
                <a:gd name="connsiteY6" fmla="*/ 4165072 h 418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9360" h="4184064">
                  <a:moveTo>
                    <a:pt x="0" y="0"/>
                  </a:moveTo>
                  <a:lnTo>
                    <a:pt x="329124" y="0"/>
                  </a:lnTo>
                  <a:cubicBezTo>
                    <a:pt x="1489065" y="0"/>
                    <a:pt x="2429360" y="940295"/>
                    <a:pt x="2429360" y="2100236"/>
                  </a:cubicBezTo>
                  <a:lnTo>
                    <a:pt x="2429360" y="4184064"/>
                  </a:lnTo>
                  <a:lnTo>
                    <a:pt x="132331" y="4184064"/>
                  </a:lnTo>
                  <a:lnTo>
                    <a:pt x="120545" y="4183469"/>
                  </a:lnTo>
                  <a:lnTo>
                    <a:pt x="0" y="4165072"/>
                  </a:lnTo>
                  <a:close/>
                </a:path>
              </a:pathLst>
            </a:custGeom>
            <a:solidFill>
              <a:schemeClr val="accent1">
                <a:alpha val="60000"/>
              </a:schemeClr>
            </a:solidFill>
            <a:ln w="9331" cap="flat">
              <a:noFill/>
              <a:prstDash val="solid"/>
              <a:miter/>
            </a:ln>
          </p:spPr>
          <p:txBody>
            <a:bodyPr rtlCol="0" anchor="ctr"/>
            <a:lstStyle/>
            <a:p>
              <a:endParaRPr lang="en-US"/>
            </a:p>
          </p:txBody>
        </p:sp>
        <p:sp>
          <p:nvSpPr>
            <p:cNvPr id="56" name="Freeform: Shape 19">
              <a:extLst>
                <a:ext uri="{FF2B5EF4-FFF2-40B4-BE49-F238E27FC236}">
                  <a16:creationId xmlns:a16="http://schemas.microsoft.com/office/drawing/2014/main" id="{553BC73C-A7AD-48F4-B586-4F781FCB9C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168300"/>
              <a:ext cx="1533337" cy="2555470"/>
            </a:xfrm>
            <a:custGeom>
              <a:avLst/>
              <a:gdLst>
                <a:gd name="connsiteX0" fmla="*/ 0 w 1986804"/>
                <a:gd name="connsiteY0" fmla="*/ 0 h 2902159"/>
                <a:gd name="connsiteX1" fmla="*/ 533594 w 1986804"/>
                <a:gd name="connsiteY1" fmla="*/ 0 h 2902159"/>
                <a:gd name="connsiteX2" fmla="*/ 1986804 w 1986804"/>
                <a:gd name="connsiteY2" fmla="*/ 1453211 h 2902159"/>
                <a:gd name="connsiteX3" fmla="*/ 1986804 w 1986804"/>
                <a:gd name="connsiteY3" fmla="*/ 2902159 h 2902159"/>
                <a:gd name="connsiteX4" fmla="*/ 537856 w 1986804"/>
                <a:gd name="connsiteY4" fmla="*/ 2902159 h 2902159"/>
                <a:gd name="connsiteX5" fmla="*/ 105713 w 1986804"/>
                <a:gd name="connsiteY5" fmla="*/ 2836826 h 2902159"/>
                <a:gd name="connsiteX6" fmla="*/ 0 w 1986804"/>
                <a:gd name="connsiteY6" fmla="*/ 2798136 h 290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6804" h="2902159">
                  <a:moveTo>
                    <a:pt x="0" y="0"/>
                  </a:moveTo>
                  <a:lnTo>
                    <a:pt x="533594" y="0"/>
                  </a:lnTo>
                  <a:cubicBezTo>
                    <a:pt x="1336188" y="0"/>
                    <a:pt x="1986804" y="650616"/>
                    <a:pt x="1986804" y="1453211"/>
                  </a:cubicBezTo>
                  <a:lnTo>
                    <a:pt x="1986804" y="2902159"/>
                  </a:lnTo>
                  <a:lnTo>
                    <a:pt x="537856" y="2902159"/>
                  </a:lnTo>
                  <a:cubicBezTo>
                    <a:pt x="387370" y="2902159"/>
                    <a:pt x="242226" y="2879286"/>
                    <a:pt x="105713" y="2836826"/>
                  </a:cubicBezTo>
                  <a:lnTo>
                    <a:pt x="0" y="279813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57" name="Freeform: Shape 20">
              <a:extLst>
                <a:ext uri="{FF2B5EF4-FFF2-40B4-BE49-F238E27FC236}">
                  <a16:creationId xmlns:a16="http://schemas.microsoft.com/office/drawing/2014/main" id="{EB3270C9-025A-41DD-997B-C8C6A6CBA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85047" y="4685933"/>
              <a:ext cx="2406953" cy="2172067"/>
            </a:xfrm>
            <a:custGeom>
              <a:avLst/>
              <a:gdLst>
                <a:gd name="connsiteX0" fmla="*/ 1229573 w 2406953"/>
                <a:gd name="connsiteY0" fmla="*/ 0 h 2172067"/>
                <a:gd name="connsiteX1" fmla="*/ 2406313 w 2406953"/>
                <a:gd name="connsiteY1" fmla="*/ 1496275 h 2172067"/>
                <a:gd name="connsiteX2" fmla="*/ 2406953 w 2406953"/>
                <a:gd name="connsiteY2" fmla="*/ 1499327 h 2172067"/>
                <a:gd name="connsiteX3" fmla="*/ 2406953 w 2406953"/>
                <a:gd name="connsiteY3" fmla="*/ 2172067 h 2172067"/>
                <a:gd name="connsiteX4" fmla="*/ 36154 w 2406953"/>
                <a:gd name="connsiteY4" fmla="*/ 2172067 h 2172067"/>
                <a:gd name="connsiteX5" fmla="*/ 13809 w 2406953"/>
                <a:gd name="connsiteY5" fmla="*/ 2065529 h 2172067"/>
                <a:gd name="connsiteX6" fmla="*/ 0 w 2406953"/>
                <a:gd name="connsiteY6" fmla="*/ 1873933 h 2172067"/>
                <a:gd name="connsiteX7" fmla="*/ 1229573 w 2406953"/>
                <a:gd name="connsiteY7" fmla="*/ 0 h 2172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953" h="2172067">
                  <a:moveTo>
                    <a:pt x="1229573" y="0"/>
                  </a:moveTo>
                  <a:cubicBezTo>
                    <a:pt x="1229573" y="0"/>
                    <a:pt x="2170965" y="642363"/>
                    <a:pt x="2406313" y="1496275"/>
                  </a:cubicBezTo>
                  <a:lnTo>
                    <a:pt x="2406953" y="1499327"/>
                  </a:lnTo>
                  <a:lnTo>
                    <a:pt x="2406953" y="2172067"/>
                  </a:lnTo>
                  <a:lnTo>
                    <a:pt x="36154" y="2172067"/>
                  </a:lnTo>
                  <a:lnTo>
                    <a:pt x="13809" y="2065529"/>
                  </a:lnTo>
                  <a:cubicBezTo>
                    <a:pt x="4803" y="2002533"/>
                    <a:pt x="0" y="1938616"/>
                    <a:pt x="0" y="1873933"/>
                  </a:cubicBezTo>
                  <a:cubicBezTo>
                    <a:pt x="0" y="839004"/>
                    <a:pt x="1229573" y="0"/>
                    <a:pt x="1229573" y="0"/>
                  </a:cubicBezTo>
                  <a:close/>
                </a:path>
              </a:pathLst>
            </a:custGeom>
            <a:solidFill>
              <a:schemeClr val="accent1">
                <a:lumMod val="75000"/>
                <a:alpha val="65000"/>
              </a:schemeClr>
            </a:solidFill>
            <a:ln w="9331" cap="flat">
              <a:noFill/>
              <a:prstDash val="solid"/>
              <a:miter/>
            </a:ln>
          </p:spPr>
          <p:txBody>
            <a:bodyPr rtlCol="0" anchor="ctr"/>
            <a:lstStyle/>
            <a:p>
              <a:endParaRPr lang="en-US"/>
            </a:p>
          </p:txBody>
        </p:sp>
      </p:grpSp>
      <p:sp>
        <p:nvSpPr>
          <p:cNvPr id="23" name="Texture">
            <a:extLst>
              <a:ext uri="{FF2B5EF4-FFF2-40B4-BE49-F238E27FC236}">
                <a16:creationId xmlns:a16="http://schemas.microsoft.com/office/drawing/2014/main" id="{8DB0478B-1B97-4BFD-90B4-35597D821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el 1">
            <a:extLst>
              <a:ext uri="{FF2B5EF4-FFF2-40B4-BE49-F238E27FC236}">
                <a16:creationId xmlns:a16="http://schemas.microsoft.com/office/drawing/2014/main" id="{79A82A61-C7ED-5676-D6ED-BAADFA6A9EA0}"/>
              </a:ext>
            </a:extLst>
          </p:cNvPr>
          <p:cNvSpPr>
            <a:spLocks noGrp="1"/>
          </p:cNvSpPr>
          <p:nvPr>
            <p:ph type="title"/>
          </p:nvPr>
        </p:nvSpPr>
        <p:spPr>
          <a:xfrm>
            <a:off x="1058336" y="365199"/>
            <a:ext cx="10072279" cy="717406"/>
          </a:xfrm>
        </p:spPr>
        <p:txBody>
          <a:bodyPr>
            <a:normAutofit/>
          </a:bodyPr>
          <a:lstStyle/>
          <a:p>
            <a:pPr algn="ctr"/>
            <a:r>
              <a:rPr lang="de-DE" b="1" dirty="0">
                <a:effectLst/>
                <a:latin typeface="gg sans"/>
                <a:ea typeface="Calibri" panose="020F0502020204030204" pitchFamily="34" charset="0"/>
                <a:cs typeface="Times New Roman" panose="02020603050405020304" pitchFamily="18" charset="0"/>
              </a:rPr>
              <a:t>Git Grundbefehle und Konzepte</a:t>
            </a:r>
            <a:endParaRPr lang="de-DE" sz="8800" dirty="0">
              <a:latin typeface="gg sans"/>
            </a:endParaRPr>
          </a:p>
        </p:txBody>
      </p:sp>
      <p:graphicFrame>
        <p:nvGraphicFramePr>
          <p:cNvPr id="25" name="Inhaltsplatzhalter 2">
            <a:extLst>
              <a:ext uri="{FF2B5EF4-FFF2-40B4-BE49-F238E27FC236}">
                <a16:creationId xmlns:a16="http://schemas.microsoft.com/office/drawing/2014/main" id="{02A3A2D8-9CF5-E353-FCCA-164C778A1AF3}"/>
              </a:ext>
            </a:extLst>
          </p:cNvPr>
          <p:cNvGraphicFramePr>
            <a:graphicFrameLocks noGrp="1"/>
          </p:cNvGraphicFramePr>
          <p:nvPr>
            <p:ph idx="1"/>
            <p:extLst>
              <p:ext uri="{D42A27DB-BD31-4B8C-83A1-F6EECF244321}">
                <p14:modId xmlns:p14="http://schemas.microsoft.com/office/powerpoint/2010/main" val="3747277222"/>
              </p:ext>
            </p:extLst>
          </p:nvPr>
        </p:nvGraphicFramePr>
        <p:xfrm>
          <a:off x="1058336" y="1447805"/>
          <a:ext cx="10108711" cy="47291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D5C9122F-D37A-1224-28AC-A347B87B04B2}"/>
              </a:ext>
            </a:extLst>
          </p:cNvPr>
          <p:cNvSpPr>
            <a:spLocks noGrp="1"/>
          </p:cNvSpPr>
          <p:nvPr>
            <p:ph type="sldNum" sz="quarter" idx="12"/>
          </p:nvPr>
        </p:nvSpPr>
        <p:spPr/>
        <p:txBody>
          <a:bodyPr/>
          <a:lstStyle/>
          <a:p>
            <a:fld id="{BD8A8A1B-4E1E-43EF-8A39-7D4A3879B941}" type="slidenum">
              <a:rPr lang="en-US" smtClean="0"/>
              <a:t>11</a:t>
            </a:fld>
            <a:endParaRPr lang="en-US"/>
          </a:p>
        </p:txBody>
      </p:sp>
    </p:spTree>
    <p:extLst>
      <p:ext uri="{BB962C8B-B14F-4D97-AF65-F5344CB8AC3E}">
        <p14:creationId xmlns:p14="http://schemas.microsoft.com/office/powerpoint/2010/main" val="3240844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63E5BFF9-8D75-4F8D-AA2E-E9AF4156B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5074A657-B6F7-47AE-B719-D3590207E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a:extLst>
              <a:ext uri="{FF2B5EF4-FFF2-40B4-BE49-F238E27FC236}">
                <a16:creationId xmlns:a16="http://schemas.microsoft.com/office/drawing/2014/main" id="{5F495AF5-CD36-4EE9-95DB-86D2A39310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27"/>
            <a:ext cx="12192000" cy="6861227"/>
            <a:chOff x="0" y="-3227"/>
            <a:chExt cx="12192000" cy="6861227"/>
          </a:xfrm>
        </p:grpSpPr>
        <p:sp>
          <p:nvSpPr>
            <p:cNvPr id="49" name="Oval 12">
              <a:extLst>
                <a:ext uri="{FF2B5EF4-FFF2-40B4-BE49-F238E27FC236}">
                  <a16:creationId xmlns:a16="http://schemas.microsoft.com/office/drawing/2014/main" id="{8EFB5B0C-DD84-4ACA-8A57-0DF5C9BAD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58790" y="124188"/>
              <a:ext cx="215755" cy="2157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0" name="Oval 13">
              <a:extLst>
                <a:ext uri="{FF2B5EF4-FFF2-40B4-BE49-F238E27FC236}">
                  <a16:creationId xmlns:a16="http://schemas.microsoft.com/office/drawing/2014/main" id="{537C3102-63A7-409A-A09D-56EBB4C81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9553" y="2866365"/>
              <a:ext cx="697984" cy="697984"/>
            </a:xfrm>
            <a:prstGeom prst="ellipse">
              <a:avLst/>
            </a:prstGeom>
            <a:solidFill>
              <a:schemeClr val="accent1">
                <a:alpha val="65000"/>
              </a:schemeClr>
            </a:solidFill>
            <a:ln w="9331" cap="flat">
              <a:noFill/>
              <a:prstDash val="solid"/>
              <a:miter/>
            </a:ln>
          </p:spPr>
          <p:txBody>
            <a:bodyPr rtlCol="0" anchor="ctr"/>
            <a:lstStyle/>
            <a:p>
              <a:endParaRPr lang="en-US"/>
            </a:p>
          </p:txBody>
        </p:sp>
        <p:sp>
          <p:nvSpPr>
            <p:cNvPr id="51" name="Oval 14">
              <a:extLst>
                <a:ext uri="{FF2B5EF4-FFF2-40B4-BE49-F238E27FC236}">
                  <a16:creationId xmlns:a16="http://schemas.microsoft.com/office/drawing/2014/main" id="{7A99EBC8-DA67-46D1-BE90-B240465A8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134" y="3762066"/>
              <a:ext cx="230192" cy="230191"/>
            </a:xfrm>
            <a:prstGeom prst="ellipse">
              <a:avLst/>
            </a:prstGeom>
            <a:solidFill>
              <a:schemeClr val="accent4">
                <a:lumMod val="20000"/>
                <a:lumOff val="80000"/>
                <a:alpha val="60000"/>
              </a:schemeClr>
            </a:solidFill>
            <a:ln w="9331" cap="flat">
              <a:noFill/>
              <a:prstDash val="solid"/>
              <a:miter/>
            </a:ln>
          </p:spPr>
          <p:txBody>
            <a:bodyPr rtlCol="0" anchor="ctr"/>
            <a:lstStyle/>
            <a:p>
              <a:endParaRPr lang="en-US">
                <a:solidFill>
                  <a:schemeClr val="tx1"/>
                </a:solidFill>
              </a:endParaRPr>
            </a:p>
          </p:txBody>
        </p:sp>
        <p:sp>
          <p:nvSpPr>
            <p:cNvPr id="52" name="Graphic 9">
              <a:extLst>
                <a:ext uri="{FF2B5EF4-FFF2-40B4-BE49-F238E27FC236}">
                  <a16:creationId xmlns:a16="http://schemas.microsoft.com/office/drawing/2014/main" id="{465540EA-046F-4AF0-8CEB-E2EFE6FD03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451544" y="-3227"/>
              <a:ext cx="2740456" cy="2740456"/>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a:p>
          </p:txBody>
        </p:sp>
        <p:sp>
          <p:nvSpPr>
            <p:cNvPr id="53" name="Graphic 9">
              <a:extLst>
                <a:ext uri="{FF2B5EF4-FFF2-40B4-BE49-F238E27FC236}">
                  <a16:creationId xmlns:a16="http://schemas.microsoft.com/office/drawing/2014/main" id="{5FE32756-B183-449F-BD63-0CD97BABA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621871" y="163409"/>
              <a:ext cx="2387894" cy="238789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54" name="Freeform: Shape 17">
              <a:extLst>
                <a:ext uri="{FF2B5EF4-FFF2-40B4-BE49-F238E27FC236}">
                  <a16:creationId xmlns:a16="http://schemas.microsoft.com/office/drawing/2014/main" id="{B81A06E5-D53E-4F08-917B-C03F56DFD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3060" y="599153"/>
              <a:ext cx="823413" cy="1000074"/>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55" name="Freeform: Shape 18">
              <a:extLst>
                <a:ext uri="{FF2B5EF4-FFF2-40B4-BE49-F238E27FC236}">
                  <a16:creationId xmlns:a16="http://schemas.microsoft.com/office/drawing/2014/main" id="{C349B903-4F98-4946-9F6B-A42679E0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903403"/>
              <a:ext cx="1715504" cy="2954597"/>
            </a:xfrm>
            <a:custGeom>
              <a:avLst/>
              <a:gdLst>
                <a:gd name="connsiteX0" fmla="*/ 0 w 2429360"/>
                <a:gd name="connsiteY0" fmla="*/ 0 h 4184064"/>
                <a:gd name="connsiteX1" fmla="*/ 329124 w 2429360"/>
                <a:gd name="connsiteY1" fmla="*/ 0 h 4184064"/>
                <a:gd name="connsiteX2" fmla="*/ 2429360 w 2429360"/>
                <a:gd name="connsiteY2" fmla="*/ 2100236 h 4184064"/>
                <a:gd name="connsiteX3" fmla="*/ 2429360 w 2429360"/>
                <a:gd name="connsiteY3" fmla="*/ 4184064 h 4184064"/>
                <a:gd name="connsiteX4" fmla="*/ 132331 w 2429360"/>
                <a:gd name="connsiteY4" fmla="*/ 4184064 h 4184064"/>
                <a:gd name="connsiteX5" fmla="*/ 120545 w 2429360"/>
                <a:gd name="connsiteY5" fmla="*/ 4183469 h 4184064"/>
                <a:gd name="connsiteX6" fmla="*/ 0 w 2429360"/>
                <a:gd name="connsiteY6" fmla="*/ 4165072 h 418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9360" h="4184064">
                  <a:moveTo>
                    <a:pt x="0" y="0"/>
                  </a:moveTo>
                  <a:lnTo>
                    <a:pt x="329124" y="0"/>
                  </a:lnTo>
                  <a:cubicBezTo>
                    <a:pt x="1489065" y="0"/>
                    <a:pt x="2429360" y="940295"/>
                    <a:pt x="2429360" y="2100236"/>
                  </a:cubicBezTo>
                  <a:lnTo>
                    <a:pt x="2429360" y="4184064"/>
                  </a:lnTo>
                  <a:lnTo>
                    <a:pt x="132331" y="4184064"/>
                  </a:lnTo>
                  <a:lnTo>
                    <a:pt x="120545" y="4183469"/>
                  </a:lnTo>
                  <a:lnTo>
                    <a:pt x="0" y="4165072"/>
                  </a:lnTo>
                  <a:close/>
                </a:path>
              </a:pathLst>
            </a:custGeom>
            <a:solidFill>
              <a:schemeClr val="accent1">
                <a:alpha val="60000"/>
              </a:schemeClr>
            </a:solidFill>
            <a:ln w="9331" cap="flat">
              <a:noFill/>
              <a:prstDash val="solid"/>
              <a:miter/>
            </a:ln>
          </p:spPr>
          <p:txBody>
            <a:bodyPr rtlCol="0" anchor="ctr"/>
            <a:lstStyle/>
            <a:p>
              <a:endParaRPr lang="en-US"/>
            </a:p>
          </p:txBody>
        </p:sp>
        <p:sp>
          <p:nvSpPr>
            <p:cNvPr id="56" name="Freeform: Shape 19">
              <a:extLst>
                <a:ext uri="{FF2B5EF4-FFF2-40B4-BE49-F238E27FC236}">
                  <a16:creationId xmlns:a16="http://schemas.microsoft.com/office/drawing/2014/main" id="{553BC73C-A7AD-48F4-B586-4F781FCB9C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168300"/>
              <a:ext cx="1533337" cy="2555470"/>
            </a:xfrm>
            <a:custGeom>
              <a:avLst/>
              <a:gdLst>
                <a:gd name="connsiteX0" fmla="*/ 0 w 1986804"/>
                <a:gd name="connsiteY0" fmla="*/ 0 h 2902159"/>
                <a:gd name="connsiteX1" fmla="*/ 533594 w 1986804"/>
                <a:gd name="connsiteY1" fmla="*/ 0 h 2902159"/>
                <a:gd name="connsiteX2" fmla="*/ 1986804 w 1986804"/>
                <a:gd name="connsiteY2" fmla="*/ 1453211 h 2902159"/>
                <a:gd name="connsiteX3" fmla="*/ 1986804 w 1986804"/>
                <a:gd name="connsiteY3" fmla="*/ 2902159 h 2902159"/>
                <a:gd name="connsiteX4" fmla="*/ 537856 w 1986804"/>
                <a:gd name="connsiteY4" fmla="*/ 2902159 h 2902159"/>
                <a:gd name="connsiteX5" fmla="*/ 105713 w 1986804"/>
                <a:gd name="connsiteY5" fmla="*/ 2836826 h 2902159"/>
                <a:gd name="connsiteX6" fmla="*/ 0 w 1986804"/>
                <a:gd name="connsiteY6" fmla="*/ 2798136 h 290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6804" h="2902159">
                  <a:moveTo>
                    <a:pt x="0" y="0"/>
                  </a:moveTo>
                  <a:lnTo>
                    <a:pt x="533594" y="0"/>
                  </a:lnTo>
                  <a:cubicBezTo>
                    <a:pt x="1336188" y="0"/>
                    <a:pt x="1986804" y="650616"/>
                    <a:pt x="1986804" y="1453211"/>
                  </a:cubicBezTo>
                  <a:lnTo>
                    <a:pt x="1986804" y="2902159"/>
                  </a:lnTo>
                  <a:lnTo>
                    <a:pt x="537856" y="2902159"/>
                  </a:lnTo>
                  <a:cubicBezTo>
                    <a:pt x="387370" y="2902159"/>
                    <a:pt x="242226" y="2879286"/>
                    <a:pt x="105713" y="2836826"/>
                  </a:cubicBezTo>
                  <a:lnTo>
                    <a:pt x="0" y="279813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57" name="Freeform: Shape 20">
              <a:extLst>
                <a:ext uri="{FF2B5EF4-FFF2-40B4-BE49-F238E27FC236}">
                  <a16:creationId xmlns:a16="http://schemas.microsoft.com/office/drawing/2014/main" id="{EB3270C9-025A-41DD-997B-C8C6A6CBA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85047" y="4685933"/>
              <a:ext cx="2406953" cy="2172067"/>
            </a:xfrm>
            <a:custGeom>
              <a:avLst/>
              <a:gdLst>
                <a:gd name="connsiteX0" fmla="*/ 1229573 w 2406953"/>
                <a:gd name="connsiteY0" fmla="*/ 0 h 2172067"/>
                <a:gd name="connsiteX1" fmla="*/ 2406313 w 2406953"/>
                <a:gd name="connsiteY1" fmla="*/ 1496275 h 2172067"/>
                <a:gd name="connsiteX2" fmla="*/ 2406953 w 2406953"/>
                <a:gd name="connsiteY2" fmla="*/ 1499327 h 2172067"/>
                <a:gd name="connsiteX3" fmla="*/ 2406953 w 2406953"/>
                <a:gd name="connsiteY3" fmla="*/ 2172067 h 2172067"/>
                <a:gd name="connsiteX4" fmla="*/ 36154 w 2406953"/>
                <a:gd name="connsiteY4" fmla="*/ 2172067 h 2172067"/>
                <a:gd name="connsiteX5" fmla="*/ 13809 w 2406953"/>
                <a:gd name="connsiteY5" fmla="*/ 2065529 h 2172067"/>
                <a:gd name="connsiteX6" fmla="*/ 0 w 2406953"/>
                <a:gd name="connsiteY6" fmla="*/ 1873933 h 2172067"/>
                <a:gd name="connsiteX7" fmla="*/ 1229573 w 2406953"/>
                <a:gd name="connsiteY7" fmla="*/ 0 h 2172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953" h="2172067">
                  <a:moveTo>
                    <a:pt x="1229573" y="0"/>
                  </a:moveTo>
                  <a:cubicBezTo>
                    <a:pt x="1229573" y="0"/>
                    <a:pt x="2170965" y="642363"/>
                    <a:pt x="2406313" y="1496275"/>
                  </a:cubicBezTo>
                  <a:lnTo>
                    <a:pt x="2406953" y="1499327"/>
                  </a:lnTo>
                  <a:lnTo>
                    <a:pt x="2406953" y="2172067"/>
                  </a:lnTo>
                  <a:lnTo>
                    <a:pt x="36154" y="2172067"/>
                  </a:lnTo>
                  <a:lnTo>
                    <a:pt x="13809" y="2065529"/>
                  </a:lnTo>
                  <a:cubicBezTo>
                    <a:pt x="4803" y="2002533"/>
                    <a:pt x="0" y="1938616"/>
                    <a:pt x="0" y="1873933"/>
                  </a:cubicBezTo>
                  <a:cubicBezTo>
                    <a:pt x="0" y="839004"/>
                    <a:pt x="1229573" y="0"/>
                    <a:pt x="1229573" y="0"/>
                  </a:cubicBezTo>
                  <a:close/>
                </a:path>
              </a:pathLst>
            </a:custGeom>
            <a:solidFill>
              <a:schemeClr val="accent1">
                <a:lumMod val="75000"/>
                <a:alpha val="65000"/>
              </a:schemeClr>
            </a:solidFill>
            <a:ln w="9331" cap="flat">
              <a:noFill/>
              <a:prstDash val="solid"/>
              <a:miter/>
            </a:ln>
          </p:spPr>
          <p:txBody>
            <a:bodyPr rtlCol="0" anchor="ctr"/>
            <a:lstStyle/>
            <a:p>
              <a:endParaRPr lang="en-US"/>
            </a:p>
          </p:txBody>
        </p:sp>
      </p:grpSp>
      <p:sp>
        <p:nvSpPr>
          <p:cNvPr id="23" name="Texture">
            <a:extLst>
              <a:ext uri="{FF2B5EF4-FFF2-40B4-BE49-F238E27FC236}">
                <a16:creationId xmlns:a16="http://schemas.microsoft.com/office/drawing/2014/main" id="{8DB0478B-1B97-4BFD-90B4-35597D821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el 1">
            <a:extLst>
              <a:ext uri="{FF2B5EF4-FFF2-40B4-BE49-F238E27FC236}">
                <a16:creationId xmlns:a16="http://schemas.microsoft.com/office/drawing/2014/main" id="{79A82A61-C7ED-5676-D6ED-BAADFA6A9EA0}"/>
              </a:ext>
            </a:extLst>
          </p:cNvPr>
          <p:cNvSpPr>
            <a:spLocks noGrp="1"/>
          </p:cNvSpPr>
          <p:nvPr>
            <p:ph type="title"/>
          </p:nvPr>
        </p:nvSpPr>
        <p:spPr>
          <a:xfrm>
            <a:off x="1058336" y="365199"/>
            <a:ext cx="10072279" cy="717406"/>
          </a:xfrm>
        </p:spPr>
        <p:txBody>
          <a:bodyPr>
            <a:normAutofit/>
          </a:bodyPr>
          <a:lstStyle/>
          <a:p>
            <a:pPr algn="ctr"/>
            <a:r>
              <a:rPr lang="de-DE" b="1" dirty="0">
                <a:effectLst/>
                <a:latin typeface="gg sans"/>
                <a:ea typeface="Calibri" panose="020F0502020204030204" pitchFamily="34" charset="0"/>
                <a:cs typeface="Times New Roman" panose="02020603050405020304" pitchFamily="18" charset="0"/>
              </a:rPr>
              <a:t>Git Grundbefehle und Konzepte</a:t>
            </a:r>
            <a:endParaRPr lang="de-DE" sz="8800" dirty="0">
              <a:latin typeface="gg sans"/>
            </a:endParaRPr>
          </a:p>
        </p:txBody>
      </p:sp>
      <p:graphicFrame>
        <p:nvGraphicFramePr>
          <p:cNvPr id="25" name="Inhaltsplatzhalter 2">
            <a:extLst>
              <a:ext uri="{FF2B5EF4-FFF2-40B4-BE49-F238E27FC236}">
                <a16:creationId xmlns:a16="http://schemas.microsoft.com/office/drawing/2014/main" id="{02A3A2D8-9CF5-E353-FCCA-164C778A1AF3}"/>
              </a:ext>
            </a:extLst>
          </p:cNvPr>
          <p:cNvGraphicFramePr>
            <a:graphicFrameLocks noGrp="1"/>
          </p:cNvGraphicFramePr>
          <p:nvPr>
            <p:ph idx="1"/>
            <p:extLst>
              <p:ext uri="{D42A27DB-BD31-4B8C-83A1-F6EECF244321}">
                <p14:modId xmlns:p14="http://schemas.microsoft.com/office/powerpoint/2010/main" val="763847470"/>
              </p:ext>
            </p:extLst>
          </p:nvPr>
        </p:nvGraphicFramePr>
        <p:xfrm>
          <a:off x="1058336" y="1447805"/>
          <a:ext cx="10108711" cy="47291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FE2EC2BD-2CE3-2A68-F9C4-88CE2E499759}"/>
              </a:ext>
            </a:extLst>
          </p:cNvPr>
          <p:cNvSpPr>
            <a:spLocks noGrp="1"/>
          </p:cNvSpPr>
          <p:nvPr>
            <p:ph type="sldNum" sz="quarter" idx="12"/>
          </p:nvPr>
        </p:nvSpPr>
        <p:spPr/>
        <p:txBody>
          <a:bodyPr/>
          <a:lstStyle/>
          <a:p>
            <a:fld id="{BD8A8A1B-4E1E-43EF-8A39-7D4A3879B941}" type="slidenum">
              <a:rPr lang="en-US" smtClean="0"/>
              <a:t>12</a:t>
            </a:fld>
            <a:endParaRPr lang="en-US"/>
          </a:p>
        </p:txBody>
      </p:sp>
    </p:spTree>
    <p:extLst>
      <p:ext uri="{BB962C8B-B14F-4D97-AF65-F5344CB8AC3E}">
        <p14:creationId xmlns:p14="http://schemas.microsoft.com/office/powerpoint/2010/main" val="2598086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15" name="Group 14">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6" name="Oval 15">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Freeform: Shape 16">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8" name="Freeform: Shape 17">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9" name="Freeform: Shape 18">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a:p>
          </p:txBody>
        </p:sp>
        <p:sp>
          <p:nvSpPr>
            <p:cNvPr id="20"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2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a:p>
        </p:txBody>
      </p:sp>
      <p:sp>
        <p:nvSpPr>
          <p:cNvPr id="24"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6" name="Grafik 5">
            <a:extLst>
              <a:ext uri="{FF2B5EF4-FFF2-40B4-BE49-F238E27FC236}">
                <a16:creationId xmlns:a16="http://schemas.microsoft.com/office/drawing/2014/main" id="{F99CCB2E-EBD0-7441-7866-E3E4DC879F23}"/>
              </a:ext>
            </a:extLst>
          </p:cNvPr>
          <p:cNvPicPr>
            <a:picLocks noChangeAspect="1"/>
          </p:cNvPicPr>
          <p:nvPr/>
        </p:nvPicPr>
        <p:blipFill rotWithShape="1">
          <a:blip r:embed="rId4">
            <a:alphaModFix/>
          </a:blip>
          <a:srcRect t="9978" r="-1" b="-1"/>
          <a:stretch/>
        </p:blipFill>
        <p:spPr>
          <a:xfrm>
            <a:off x="-1528" y="9"/>
            <a:ext cx="12192000" cy="6859711"/>
          </a:xfrm>
          <a:prstGeom prst="rect">
            <a:avLst/>
          </a:prstGeom>
        </p:spPr>
      </p:pic>
      <p:sp>
        <p:nvSpPr>
          <p:cNvPr id="2" name="Foliennummernplatzhalter 1">
            <a:extLst>
              <a:ext uri="{FF2B5EF4-FFF2-40B4-BE49-F238E27FC236}">
                <a16:creationId xmlns:a16="http://schemas.microsoft.com/office/drawing/2014/main" id="{B6B85962-B831-FBFC-C2DC-EF288F8EFA3C}"/>
              </a:ext>
            </a:extLst>
          </p:cNvPr>
          <p:cNvSpPr>
            <a:spLocks noGrp="1"/>
          </p:cNvSpPr>
          <p:nvPr>
            <p:ph type="sldNum" sz="quarter" idx="12"/>
          </p:nvPr>
        </p:nvSpPr>
        <p:spPr/>
        <p:txBody>
          <a:bodyPr/>
          <a:lstStyle/>
          <a:p>
            <a:fld id="{BD8A8A1B-4E1E-43EF-8A39-7D4A3879B941}" type="slidenum">
              <a:rPr lang="en-US" smtClean="0"/>
              <a:t>13</a:t>
            </a:fld>
            <a:endParaRPr lang="en-US"/>
          </a:p>
        </p:txBody>
      </p:sp>
      <p:sp>
        <p:nvSpPr>
          <p:cNvPr id="3" name="Textfeld 2">
            <a:extLst>
              <a:ext uri="{FF2B5EF4-FFF2-40B4-BE49-F238E27FC236}">
                <a16:creationId xmlns:a16="http://schemas.microsoft.com/office/drawing/2014/main" id="{3278DF4B-BFA1-1DD8-6B82-4D30F6445534}"/>
              </a:ext>
            </a:extLst>
          </p:cNvPr>
          <p:cNvSpPr txBox="1"/>
          <p:nvPr/>
        </p:nvSpPr>
        <p:spPr>
          <a:xfrm>
            <a:off x="8239432" y="6263148"/>
            <a:ext cx="1700981" cy="365760"/>
          </a:xfrm>
          <a:prstGeom prst="rect">
            <a:avLst/>
          </a:prstGeom>
          <a:noFill/>
        </p:spPr>
        <p:txBody>
          <a:bodyPr wrap="square" rtlCol="0">
            <a:spAutoFit/>
          </a:bodyPr>
          <a:lstStyle/>
          <a:p>
            <a:r>
              <a:rPr lang="de-DE" dirty="0"/>
              <a:t>Abbildung 5</a:t>
            </a:r>
          </a:p>
        </p:txBody>
      </p:sp>
    </p:spTree>
    <p:extLst>
      <p:ext uri="{BB962C8B-B14F-4D97-AF65-F5344CB8AC3E}">
        <p14:creationId xmlns:p14="http://schemas.microsoft.com/office/powerpoint/2010/main" val="3607137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Background Fill">
            <a:extLst>
              <a:ext uri="{FF2B5EF4-FFF2-40B4-BE49-F238E27FC236}">
                <a16:creationId xmlns:a16="http://schemas.microsoft.com/office/drawing/2014/main" id="{BA533261-94EC-4494-86AB-1382C73333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40" name="Color Fill">
            <a:extLst>
              <a:ext uri="{FF2B5EF4-FFF2-40B4-BE49-F238E27FC236}">
                <a16:creationId xmlns:a16="http://schemas.microsoft.com/office/drawing/2014/main" id="{B06ABDF2-57ED-4DC5-BB96-62CEE5DBD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w="9525" cap="flat">
            <a:noFill/>
            <a:prstDash val="solid"/>
            <a:miter/>
          </a:ln>
        </p:spPr>
        <p:txBody>
          <a:bodyPr rtlCol="0" anchor="ctr"/>
          <a:lstStyle/>
          <a:p>
            <a:endParaRPr lang="en-US">
              <a:solidFill>
                <a:schemeClr val="bg2">
                  <a:lumMod val="75000"/>
                  <a:lumOff val="25000"/>
                </a:schemeClr>
              </a:solidFill>
            </a:endParaRPr>
          </a:p>
        </p:txBody>
      </p:sp>
      <p:sp>
        <p:nvSpPr>
          <p:cNvPr id="41" name="Color Fill">
            <a:extLst>
              <a:ext uri="{FF2B5EF4-FFF2-40B4-BE49-F238E27FC236}">
                <a16:creationId xmlns:a16="http://schemas.microsoft.com/office/drawing/2014/main" id="{06D5EDC2-3737-4DED-AB3C-B42358F815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useBgFill="1">
        <p:nvSpPr>
          <p:cNvPr id="42" name="Graphic 9">
            <a:extLst>
              <a:ext uri="{FF2B5EF4-FFF2-40B4-BE49-F238E27FC236}">
                <a16:creationId xmlns:a16="http://schemas.microsoft.com/office/drawing/2014/main" id="{089C1A08-A75B-45D5-8A9D-680682C13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48410" y="0"/>
            <a:ext cx="6858000" cy="6858000"/>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ln w="9331" cap="flat">
            <a:noFill/>
            <a:prstDash val="solid"/>
            <a:miter/>
          </a:ln>
        </p:spPr>
        <p:txBody>
          <a:bodyPr rtlCol="0" anchor="ctr"/>
          <a:lstStyle/>
          <a:p>
            <a:endParaRPr lang="en-US"/>
          </a:p>
        </p:txBody>
      </p:sp>
      <p:sp>
        <p:nvSpPr>
          <p:cNvPr id="43" name="Texture">
            <a:extLst>
              <a:ext uri="{FF2B5EF4-FFF2-40B4-BE49-F238E27FC236}">
                <a16:creationId xmlns:a16="http://schemas.microsoft.com/office/drawing/2014/main" id="{51B4E1F8-DA38-44DA-8B73-7EC281F24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el 1">
            <a:extLst>
              <a:ext uri="{FF2B5EF4-FFF2-40B4-BE49-F238E27FC236}">
                <a16:creationId xmlns:a16="http://schemas.microsoft.com/office/drawing/2014/main" id="{79A82A61-C7ED-5676-D6ED-BAADFA6A9EA0}"/>
              </a:ext>
            </a:extLst>
          </p:cNvPr>
          <p:cNvSpPr>
            <a:spLocks noGrp="1"/>
          </p:cNvSpPr>
          <p:nvPr>
            <p:ph type="title"/>
          </p:nvPr>
        </p:nvSpPr>
        <p:spPr>
          <a:xfrm>
            <a:off x="457201" y="668049"/>
            <a:ext cx="4595834" cy="5594074"/>
          </a:xfrm>
        </p:spPr>
        <p:txBody>
          <a:bodyPr anchor="ctr">
            <a:normAutofit/>
          </a:bodyPr>
          <a:lstStyle/>
          <a:p>
            <a:r>
              <a:rPr lang="de-DE" b="1" dirty="0">
                <a:solidFill>
                  <a:schemeClr val="bg1"/>
                </a:solidFill>
                <a:effectLst/>
                <a:latin typeface="gg sans"/>
                <a:ea typeface="Calibri" panose="020F0502020204030204" pitchFamily="34" charset="0"/>
                <a:cs typeface="Times New Roman" panose="02020603050405020304" pitchFamily="18" charset="0"/>
              </a:rPr>
              <a:t>Git Grundbefehle und Konzepte</a:t>
            </a:r>
            <a:endParaRPr lang="de-DE" dirty="0">
              <a:solidFill>
                <a:schemeClr val="bg1"/>
              </a:solidFill>
              <a:latin typeface="gg sans"/>
            </a:endParaRPr>
          </a:p>
        </p:txBody>
      </p:sp>
      <p:graphicFrame>
        <p:nvGraphicFramePr>
          <p:cNvPr id="44" name="Inhaltsplatzhalter 2">
            <a:extLst>
              <a:ext uri="{FF2B5EF4-FFF2-40B4-BE49-F238E27FC236}">
                <a16:creationId xmlns:a16="http://schemas.microsoft.com/office/drawing/2014/main" id="{D67EDFBE-99B2-1112-AC07-836A18CD70E4}"/>
              </a:ext>
            </a:extLst>
          </p:cNvPr>
          <p:cNvGraphicFramePr>
            <a:graphicFrameLocks noGrp="1"/>
          </p:cNvGraphicFramePr>
          <p:nvPr>
            <p:ph idx="1"/>
            <p:extLst>
              <p:ext uri="{D42A27DB-BD31-4B8C-83A1-F6EECF244321}">
                <p14:modId xmlns:p14="http://schemas.microsoft.com/office/powerpoint/2010/main" val="936602167"/>
              </p:ext>
            </p:extLst>
          </p:nvPr>
        </p:nvGraphicFramePr>
        <p:xfrm>
          <a:off x="5805612" y="668049"/>
          <a:ext cx="5944427" cy="55940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liennummernplatzhalter 2">
            <a:extLst>
              <a:ext uri="{FF2B5EF4-FFF2-40B4-BE49-F238E27FC236}">
                <a16:creationId xmlns:a16="http://schemas.microsoft.com/office/drawing/2014/main" id="{22962EE2-FDC4-AA4C-E72E-7ED4C35B843B}"/>
              </a:ext>
            </a:extLst>
          </p:cNvPr>
          <p:cNvSpPr>
            <a:spLocks noGrp="1"/>
          </p:cNvSpPr>
          <p:nvPr>
            <p:ph type="sldNum" sz="quarter" idx="12"/>
          </p:nvPr>
        </p:nvSpPr>
        <p:spPr/>
        <p:txBody>
          <a:bodyPr/>
          <a:lstStyle/>
          <a:p>
            <a:fld id="{BD8A8A1B-4E1E-43EF-8A39-7D4A3879B941}" type="slidenum">
              <a:rPr lang="en-US" smtClean="0"/>
              <a:t>14</a:t>
            </a:fld>
            <a:endParaRPr lang="en-US"/>
          </a:p>
        </p:txBody>
      </p:sp>
    </p:spTree>
    <p:extLst>
      <p:ext uri="{BB962C8B-B14F-4D97-AF65-F5344CB8AC3E}">
        <p14:creationId xmlns:p14="http://schemas.microsoft.com/office/powerpoint/2010/main" val="2430880008"/>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Background Fill">
            <a:extLst>
              <a:ext uri="{FF2B5EF4-FFF2-40B4-BE49-F238E27FC236}">
                <a16:creationId xmlns:a16="http://schemas.microsoft.com/office/drawing/2014/main" id="{471A3572-4543-4883-A749-0458CD870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31" name="Color Fill">
            <a:extLst>
              <a:ext uri="{FF2B5EF4-FFF2-40B4-BE49-F238E27FC236}">
                <a16:creationId xmlns:a16="http://schemas.microsoft.com/office/drawing/2014/main" id="{4036AB30-180B-4ED5-A38B-175705419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33" name="Background Leaf">
            <a:extLst>
              <a:ext uri="{FF2B5EF4-FFF2-40B4-BE49-F238E27FC236}">
                <a16:creationId xmlns:a16="http://schemas.microsoft.com/office/drawing/2014/main" id="{E00BDB36-26F9-4870-887D-DBEBE42AD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04504" y="-5716"/>
            <a:ext cx="8284448" cy="6858000"/>
          </a:xfrm>
          <a:custGeom>
            <a:avLst/>
            <a:gdLst>
              <a:gd name="connsiteX0" fmla="*/ 0 w 8284448"/>
              <a:gd name="connsiteY0" fmla="*/ 0 h 6858000"/>
              <a:gd name="connsiteX1" fmla="*/ 5949669 w 8284448"/>
              <a:gd name="connsiteY1" fmla="*/ 0 h 6858000"/>
              <a:gd name="connsiteX2" fmla="*/ 6097735 w 8284448"/>
              <a:gd name="connsiteY2" fmla="*/ 77067 h 6858000"/>
              <a:gd name="connsiteX3" fmla="*/ 8284448 w 8284448"/>
              <a:gd name="connsiteY3" fmla="*/ 3810917 h 6858000"/>
              <a:gd name="connsiteX4" fmla="*/ 8284448 w 8284448"/>
              <a:gd name="connsiteY4" fmla="*/ 6858000 h 6858000"/>
              <a:gd name="connsiteX5" fmla="*/ 1225332 w 8284448"/>
              <a:gd name="connsiteY5" fmla="*/ 6858000 h 6858000"/>
              <a:gd name="connsiteX6" fmla="*/ 1163726 w 8284448"/>
              <a:gd name="connsiteY6" fmla="*/ 6801098 h 6858000"/>
              <a:gd name="connsiteX7" fmla="*/ 24800 w 8284448"/>
              <a:gd name="connsiteY7" fmla="*/ 4654257 h 6858000"/>
              <a:gd name="connsiteX8" fmla="*/ 0 w 8284448"/>
              <a:gd name="connsiteY8" fmla="*/ 448911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448" h="6858000">
                <a:moveTo>
                  <a:pt x="0" y="0"/>
                </a:moveTo>
                <a:lnTo>
                  <a:pt x="5949669" y="0"/>
                </a:lnTo>
                <a:lnTo>
                  <a:pt x="6097735" y="77067"/>
                </a:lnTo>
                <a:cubicBezTo>
                  <a:pt x="7400247" y="796137"/>
                  <a:pt x="8284448" y="2198576"/>
                  <a:pt x="8284448" y="3810917"/>
                </a:cubicBezTo>
                <a:lnTo>
                  <a:pt x="8284448" y="6858000"/>
                </a:lnTo>
                <a:lnTo>
                  <a:pt x="1225332" y="6858000"/>
                </a:lnTo>
                <a:lnTo>
                  <a:pt x="1163726" y="6801098"/>
                </a:lnTo>
                <a:cubicBezTo>
                  <a:pt x="596622" y="6224771"/>
                  <a:pt x="191778" y="5483545"/>
                  <a:pt x="24800" y="4654257"/>
                </a:cubicBezTo>
                <a:lnTo>
                  <a:pt x="0" y="4489113"/>
                </a:lnTo>
                <a:close/>
              </a:path>
            </a:pathLst>
          </a:custGeom>
          <a:solidFill>
            <a:schemeClr val="bg2">
              <a:alpha val="30000"/>
            </a:schemeClr>
          </a:solidFill>
          <a:ln w="9525" cap="flat">
            <a:noFill/>
            <a:prstDash val="solid"/>
            <a:miter/>
          </a:ln>
        </p:spPr>
        <p:txBody>
          <a:bodyPr wrap="square" rtlCol="0" anchor="ctr">
            <a:noAutofit/>
          </a:bodyPr>
          <a:lstStyle/>
          <a:p>
            <a:endParaRPr lang="en-US"/>
          </a:p>
        </p:txBody>
      </p:sp>
      <p:sp>
        <p:nvSpPr>
          <p:cNvPr id="35" name="Texture">
            <a:extLst>
              <a:ext uri="{FF2B5EF4-FFF2-40B4-BE49-F238E27FC236}">
                <a16:creationId xmlns:a16="http://schemas.microsoft.com/office/drawing/2014/main" id="{DC83D935-436B-4F4D-A47B-4FD95E2C1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lIns="0" rIns="0" rtlCol="0" anchor="ctr"/>
          <a:lstStyle/>
          <a:p>
            <a:endParaRPr lang="en-US"/>
          </a:p>
        </p:txBody>
      </p:sp>
      <p:sp>
        <p:nvSpPr>
          <p:cNvPr id="2" name="Titel 1">
            <a:extLst>
              <a:ext uri="{FF2B5EF4-FFF2-40B4-BE49-F238E27FC236}">
                <a16:creationId xmlns:a16="http://schemas.microsoft.com/office/drawing/2014/main" id="{79A82A61-C7ED-5676-D6ED-BAADFA6A9EA0}"/>
              </a:ext>
            </a:extLst>
          </p:cNvPr>
          <p:cNvSpPr>
            <a:spLocks noGrp="1"/>
          </p:cNvSpPr>
          <p:nvPr>
            <p:ph type="title"/>
          </p:nvPr>
        </p:nvSpPr>
        <p:spPr>
          <a:xfrm>
            <a:off x="457200" y="668049"/>
            <a:ext cx="3444256" cy="5589741"/>
          </a:xfrm>
        </p:spPr>
        <p:txBody>
          <a:bodyPr>
            <a:normAutofit/>
          </a:bodyPr>
          <a:lstStyle/>
          <a:p>
            <a:pPr lvl="0"/>
            <a:r>
              <a:rPr lang="de-DE" b="1" dirty="0">
                <a:effectLst/>
                <a:latin typeface="gg sans"/>
                <a:ea typeface="Calibri" panose="020F0502020204030204" pitchFamily="34" charset="0"/>
                <a:cs typeface="Times New Roman" panose="02020603050405020304" pitchFamily="18" charset="0"/>
              </a:rPr>
              <a:t>Git Grundbefehle und Konzepte</a:t>
            </a:r>
            <a:endParaRPr lang="en-US" dirty="0"/>
          </a:p>
        </p:txBody>
      </p:sp>
      <p:graphicFrame>
        <p:nvGraphicFramePr>
          <p:cNvPr id="25" name="Inhaltsplatzhalter 2">
            <a:extLst>
              <a:ext uri="{FF2B5EF4-FFF2-40B4-BE49-F238E27FC236}">
                <a16:creationId xmlns:a16="http://schemas.microsoft.com/office/drawing/2014/main" id="{4E2DFD5E-8C79-1C6B-7322-CAD0493BF666}"/>
              </a:ext>
            </a:extLst>
          </p:cNvPr>
          <p:cNvGraphicFramePr>
            <a:graphicFrameLocks noGrp="1"/>
          </p:cNvGraphicFramePr>
          <p:nvPr>
            <p:ph idx="1"/>
            <p:extLst>
              <p:ext uri="{D42A27DB-BD31-4B8C-83A1-F6EECF244321}">
                <p14:modId xmlns:p14="http://schemas.microsoft.com/office/powerpoint/2010/main" val="1988880340"/>
              </p:ext>
            </p:extLst>
          </p:nvPr>
        </p:nvGraphicFramePr>
        <p:xfrm>
          <a:off x="4866688" y="668048"/>
          <a:ext cx="6883352" cy="55089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911AAC08-1CE9-9F68-AAED-30DD9DEF85B4}"/>
              </a:ext>
            </a:extLst>
          </p:cNvPr>
          <p:cNvSpPr>
            <a:spLocks noGrp="1"/>
          </p:cNvSpPr>
          <p:nvPr>
            <p:ph type="sldNum" sz="quarter" idx="12"/>
          </p:nvPr>
        </p:nvSpPr>
        <p:spPr/>
        <p:txBody>
          <a:bodyPr/>
          <a:lstStyle/>
          <a:p>
            <a:fld id="{BD8A8A1B-4E1E-43EF-8A39-7D4A3879B941}" type="slidenum">
              <a:rPr lang="en-US" smtClean="0"/>
              <a:t>15</a:t>
            </a:fld>
            <a:endParaRPr lang="en-US"/>
          </a:p>
        </p:txBody>
      </p:sp>
    </p:spTree>
    <p:extLst>
      <p:ext uri="{BB962C8B-B14F-4D97-AF65-F5344CB8AC3E}">
        <p14:creationId xmlns:p14="http://schemas.microsoft.com/office/powerpoint/2010/main" val="1767872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1" name="Background Fill">
            <a:extLst>
              <a:ext uri="{FF2B5EF4-FFF2-40B4-BE49-F238E27FC236}">
                <a16:creationId xmlns:a16="http://schemas.microsoft.com/office/drawing/2014/main" id="{973CFC7D-374D-4D67-8994-8DA9D4E23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53" name="Color Fill">
            <a:extLst>
              <a:ext uri="{FF2B5EF4-FFF2-40B4-BE49-F238E27FC236}">
                <a16:creationId xmlns:a16="http://schemas.microsoft.com/office/drawing/2014/main" id="{8F7FA731-5B6E-499C-926D-C2D2D49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55" name="Texture">
            <a:extLst>
              <a:ext uri="{FF2B5EF4-FFF2-40B4-BE49-F238E27FC236}">
                <a16:creationId xmlns:a16="http://schemas.microsoft.com/office/drawing/2014/main" id="{8592B821-10D5-48C0-8022-A904844B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a:p>
        </p:txBody>
      </p:sp>
      <p:sp>
        <p:nvSpPr>
          <p:cNvPr id="2" name="Titel 1">
            <a:extLst>
              <a:ext uri="{FF2B5EF4-FFF2-40B4-BE49-F238E27FC236}">
                <a16:creationId xmlns:a16="http://schemas.microsoft.com/office/drawing/2014/main" id="{79A82A61-C7ED-5676-D6ED-BAADFA6A9EA0}"/>
              </a:ext>
            </a:extLst>
          </p:cNvPr>
          <p:cNvSpPr>
            <a:spLocks noGrp="1"/>
          </p:cNvSpPr>
          <p:nvPr>
            <p:ph type="title"/>
          </p:nvPr>
        </p:nvSpPr>
        <p:spPr>
          <a:xfrm>
            <a:off x="457200" y="668050"/>
            <a:ext cx="11187316" cy="816802"/>
          </a:xfrm>
        </p:spPr>
        <p:txBody>
          <a:bodyPr>
            <a:normAutofit fontScale="90000"/>
          </a:bodyPr>
          <a:lstStyle/>
          <a:p>
            <a:pPr lvl="0"/>
            <a:r>
              <a:rPr lang="de-DE" b="1" dirty="0">
                <a:effectLst/>
                <a:latin typeface="gg sans"/>
                <a:ea typeface="Calibri" panose="020F0502020204030204" pitchFamily="34" charset="0"/>
                <a:cs typeface="Times New Roman" panose="02020603050405020304" pitchFamily="18" charset="0"/>
              </a:rPr>
              <a:t>Git Grundbefehle und Konzepte</a:t>
            </a:r>
            <a:br>
              <a:rPr lang="de-DE" dirty="0"/>
            </a:br>
            <a:endParaRPr lang="en-US" dirty="0"/>
          </a:p>
        </p:txBody>
      </p:sp>
      <p:graphicFrame>
        <p:nvGraphicFramePr>
          <p:cNvPr id="46" name="Inhaltsplatzhalter 2">
            <a:extLst>
              <a:ext uri="{FF2B5EF4-FFF2-40B4-BE49-F238E27FC236}">
                <a16:creationId xmlns:a16="http://schemas.microsoft.com/office/drawing/2014/main" id="{1CCB7FB2-ECBD-BF86-FC17-C035D675E7B9}"/>
              </a:ext>
            </a:extLst>
          </p:cNvPr>
          <p:cNvGraphicFramePr>
            <a:graphicFrameLocks noGrp="1"/>
          </p:cNvGraphicFramePr>
          <p:nvPr>
            <p:ph idx="1"/>
            <p:extLst>
              <p:ext uri="{D42A27DB-BD31-4B8C-83A1-F6EECF244321}">
                <p14:modId xmlns:p14="http://schemas.microsoft.com/office/powerpoint/2010/main" val="1530079947"/>
              </p:ext>
            </p:extLst>
          </p:nvPr>
        </p:nvGraphicFramePr>
        <p:xfrm>
          <a:off x="457200" y="2097088"/>
          <a:ext cx="11187390" cy="40798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feld 3">
            <a:extLst>
              <a:ext uri="{FF2B5EF4-FFF2-40B4-BE49-F238E27FC236}">
                <a16:creationId xmlns:a16="http://schemas.microsoft.com/office/drawing/2014/main" id="{E2BDC08E-1604-250C-E18B-BB90E4FEDF6B}"/>
              </a:ext>
            </a:extLst>
          </p:cNvPr>
          <p:cNvSpPr txBox="1"/>
          <p:nvPr/>
        </p:nvSpPr>
        <p:spPr>
          <a:xfrm>
            <a:off x="547484" y="1076451"/>
            <a:ext cx="4739780" cy="461665"/>
          </a:xfrm>
          <a:prstGeom prst="rect">
            <a:avLst/>
          </a:prstGeom>
          <a:noFill/>
        </p:spPr>
        <p:txBody>
          <a:bodyPr wrap="square" rtlCol="0">
            <a:spAutoFit/>
          </a:bodyPr>
          <a:lstStyle/>
          <a:p>
            <a:r>
              <a:rPr lang="de-DE" sz="2400" dirty="0"/>
              <a:t>Übliche Stages einer Pipeline:</a:t>
            </a:r>
            <a:endParaRPr lang="de-DE" dirty="0"/>
          </a:p>
        </p:txBody>
      </p:sp>
      <p:sp>
        <p:nvSpPr>
          <p:cNvPr id="3" name="Foliennummernplatzhalter 2">
            <a:extLst>
              <a:ext uri="{FF2B5EF4-FFF2-40B4-BE49-F238E27FC236}">
                <a16:creationId xmlns:a16="http://schemas.microsoft.com/office/drawing/2014/main" id="{501AA339-B2F7-7043-3AD1-499C502297EB}"/>
              </a:ext>
            </a:extLst>
          </p:cNvPr>
          <p:cNvSpPr>
            <a:spLocks noGrp="1"/>
          </p:cNvSpPr>
          <p:nvPr>
            <p:ph type="sldNum" sz="quarter" idx="12"/>
          </p:nvPr>
        </p:nvSpPr>
        <p:spPr/>
        <p:txBody>
          <a:bodyPr/>
          <a:lstStyle/>
          <a:p>
            <a:fld id="{BD8A8A1B-4E1E-43EF-8A39-7D4A3879B941}" type="slidenum">
              <a:rPr lang="en-US" smtClean="0"/>
              <a:t>16</a:t>
            </a:fld>
            <a:endParaRPr lang="en-US"/>
          </a:p>
        </p:txBody>
      </p:sp>
    </p:spTree>
    <p:extLst>
      <p:ext uri="{BB962C8B-B14F-4D97-AF65-F5344CB8AC3E}">
        <p14:creationId xmlns:p14="http://schemas.microsoft.com/office/powerpoint/2010/main" val="1341714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7" name="Background Fill">
            <a:extLst>
              <a:ext uri="{FF2B5EF4-FFF2-40B4-BE49-F238E27FC236}">
                <a16:creationId xmlns:a16="http://schemas.microsoft.com/office/drawing/2014/main" id="{471A3572-4543-4883-A749-0458CD870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38" name="Color Fill">
            <a:extLst>
              <a:ext uri="{FF2B5EF4-FFF2-40B4-BE49-F238E27FC236}">
                <a16:creationId xmlns:a16="http://schemas.microsoft.com/office/drawing/2014/main" id="{4036AB30-180B-4ED5-A38B-175705419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39" name="Background Leaf">
            <a:extLst>
              <a:ext uri="{FF2B5EF4-FFF2-40B4-BE49-F238E27FC236}">
                <a16:creationId xmlns:a16="http://schemas.microsoft.com/office/drawing/2014/main" id="{E00BDB36-26F9-4870-887D-DBEBE42AD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04504" y="-5716"/>
            <a:ext cx="8284448" cy="6858000"/>
          </a:xfrm>
          <a:custGeom>
            <a:avLst/>
            <a:gdLst>
              <a:gd name="connsiteX0" fmla="*/ 0 w 8284448"/>
              <a:gd name="connsiteY0" fmla="*/ 0 h 6858000"/>
              <a:gd name="connsiteX1" fmla="*/ 5949669 w 8284448"/>
              <a:gd name="connsiteY1" fmla="*/ 0 h 6858000"/>
              <a:gd name="connsiteX2" fmla="*/ 6097735 w 8284448"/>
              <a:gd name="connsiteY2" fmla="*/ 77067 h 6858000"/>
              <a:gd name="connsiteX3" fmla="*/ 8284448 w 8284448"/>
              <a:gd name="connsiteY3" fmla="*/ 3810917 h 6858000"/>
              <a:gd name="connsiteX4" fmla="*/ 8284448 w 8284448"/>
              <a:gd name="connsiteY4" fmla="*/ 6858000 h 6858000"/>
              <a:gd name="connsiteX5" fmla="*/ 1225332 w 8284448"/>
              <a:gd name="connsiteY5" fmla="*/ 6858000 h 6858000"/>
              <a:gd name="connsiteX6" fmla="*/ 1163726 w 8284448"/>
              <a:gd name="connsiteY6" fmla="*/ 6801098 h 6858000"/>
              <a:gd name="connsiteX7" fmla="*/ 24800 w 8284448"/>
              <a:gd name="connsiteY7" fmla="*/ 4654257 h 6858000"/>
              <a:gd name="connsiteX8" fmla="*/ 0 w 8284448"/>
              <a:gd name="connsiteY8" fmla="*/ 448911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448" h="6858000">
                <a:moveTo>
                  <a:pt x="0" y="0"/>
                </a:moveTo>
                <a:lnTo>
                  <a:pt x="5949669" y="0"/>
                </a:lnTo>
                <a:lnTo>
                  <a:pt x="6097735" y="77067"/>
                </a:lnTo>
                <a:cubicBezTo>
                  <a:pt x="7400247" y="796137"/>
                  <a:pt x="8284448" y="2198576"/>
                  <a:pt x="8284448" y="3810917"/>
                </a:cubicBezTo>
                <a:lnTo>
                  <a:pt x="8284448" y="6858000"/>
                </a:lnTo>
                <a:lnTo>
                  <a:pt x="1225332" y="6858000"/>
                </a:lnTo>
                <a:lnTo>
                  <a:pt x="1163726" y="6801098"/>
                </a:lnTo>
                <a:cubicBezTo>
                  <a:pt x="596622" y="6224771"/>
                  <a:pt x="191778" y="5483545"/>
                  <a:pt x="24800" y="4654257"/>
                </a:cubicBezTo>
                <a:lnTo>
                  <a:pt x="0" y="4489113"/>
                </a:lnTo>
                <a:close/>
              </a:path>
            </a:pathLst>
          </a:custGeom>
          <a:solidFill>
            <a:schemeClr val="bg2">
              <a:alpha val="30000"/>
            </a:schemeClr>
          </a:solidFill>
          <a:ln w="9525" cap="flat">
            <a:noFill/>
            <a:prstDash val="solid"/>
            <a:miter/>
          </a:ln>
        </p:spPr>
        <p:txBody>
          <a:bodyPr wrap="square" rtlCol="0" anchor="ctr">
            <a:noAutofit/>
          </a:bodyPr>
          <a:lstStyle/>
          <a:p>
            <a:endParaRPr lang="en-US"/>
          </a:p>
        </p:txBody>
      </p:sp>
      <p:sp>
        <p:nvSpPr>
          <p:cNvPr id="40" name="Texture">
            <a:extLst>
              <a:ext uri="{FF2B5EF4-FFF2-40B4-BE49-F238E27FC236}">
                <a16:creationId xmlns:a16="http://schemas.microsoft.com/office/drawing/2014/main" id="{DC83D935-436B-4F4D-A47B-4FD95E2C1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lIns="0" rIns="0" rtlCol="0" anchor="ctr"/>
          <a:lstStyle/>
          <a:p>
            <a:endParaRPr lang="en-US"/>
          </a:p>
        </p:txBody>
      </p:sp>
      <p:sp>
        <p:nvSpPr>
          <p:cNvPr id="2" name="Titel 1">
            <a:extLst>
              <a:ext uri="{FF2B5EF4-FFF2-40B4-BE49-F238E27FC236}">
                <a16:creationId xmlns:a16="http://schemas.microsoft.com/office/drawing/2014/main" id="{79A82A61-C7ED-5676-D6ED-BAADFA6A9EA0}"/>
              </a:ext>
            </a:extLst>
          </p:cNvPr>
          <p:cNvSpPr>
            <a:spLocks noGrp="1"/>
          </p:cNvSpPr>
          <p:nvPr>
            <p:ph type="title"/>
          </p:nvPr>
        </p:nvSpPr>
        <p:spPr>
          <a:xfrm>
            <a:off x="457200" y="668049"/>
            <a:ext cx="3444256" cy="5589741"/>
          </a:xfrm>
        </p:spPr>
        <p:txBody>
          <a:bodyPr>
            <a:normAutofit/>
          </a:bodyPr>
          <a:lstStyle/>
          <a:p>
            <a:pPr lvl="0"/>
            <a:r>
              <a:rPr lang="de-DE" b="1" dirty="0">
                <a:effectLst/>
                <a:latin typeface="gg sans"/>
                <a:ea typeface="Calibri" panose="020F0502020204030204" pitchFamily="34" charset="0"/>
                <a:cs typeface="Times New Roman" panose="02020603050405020304" pitchFamily="18" charset="0"/>
              </a:rPr>
              <a:t>Git Grundbefehle und Konzepte</a:t>
            </a:r>
            <a:endParaRPr lang="en-US" dirty="0"/>
          </a:p>
        </p:txBody>
      </p:sp>
      <p:graphicFrame>
        <p:nvGraphicFramePr>
          <p:cNvPr id="41" name="Inhaltsplatzhalter 2">
            <a:extLst>
              <a:ext uri="{FF2B5EF4-FFF2-40B4-BE49-F238E27FC236}">
                <a16:creationId xmlns:a16="http://schemas.microsoft.com/office/drawing/2014/main" id="{9BDBF0DC-B4A1-73A1-DAE9-786248F1021C}"/>
              </a:ext>
            </a:extLst>
          </p:cNvPr>
          <p:cNvGraphicFramePr>
            <a:graphicFrameLocks noGrp="1"/>
          </p:cNvGraphicFramePr>
          <p:nvPr>
            <p:ph idx="1"/>
            <p:extLst>
              <p:ext uri="{D42A27DB-BD31-4B8C-83A1-F6EECF244321}">
                <p14:modId xmlns:p14="http://schemas.microsoft.com/office/powerpoint/2010/main" val="3001385138"/>
              </p:ext>
            </p:extLst>
          </p:nvPr>
        </p:nvGraphicFramePr>
        <p:xfrm>
          <a:off x="4866688" y="668048"/>
          <a:ext cx="6883352" cy="55089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18190ED-A63A-E916-0EBE-2E47448AD3BE}"/>
              </a:ext>
            </a:extLst>
          </p:cNvPr>
          <p:cNvSpPr>
            <a:spLocks noGrp="1"/>
          </p:cNvSpPr>
          <p:nvPr>
            <p:ph type="sldNum" sz="quarter" idx="12"/>
          </p:nvPr>
        </p:nvSpPr>
        <p:spPr/>
        <p:txBody>
          <a:bodyPr/>
          <a:lstStyle/>
          <a:p>
            <a:fld id="{BD8A8A1B-4E1E-43EF-8A39-7D4A3879B941}" type="slidenum">
              <a:rPr lang="en-US" smtClean="0"/>
              <a:t>17</a:t>
            </a:fld>
            <a:endParaRPr lang="en-US"/>
          </a:p>
        </p:txBody>
      </p:sp>
    </p:spTree>
    <p:extLst>
      <p:ext uri="{BB962C8B-B14F-4D97-AF65-F5344CB8AC3E}">
        <p14:creationId xmlns:p14="http://schemas.microsoft.com/office/powerpoint/2010/main" val="3798257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37"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38"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39"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el 1">
            <a:extLst>
              <a:ext uri="{FF2B5EF4-FFF2-40B4-BE49-F238E27FC236}">
                <a16:creationId xmlns:a16="http://schemas.microsoft.com/office/drawing/2014/main" id="{79A82A61-C7ED-5676-D6ED-BAADFA6A9EA0}"/>
              </a:ext>
            </a:extLst>
          </p:cNvPr>
          <p:cNvSpPr>
            <a:spLocks noGrp="1"/>
          </p:cNvSpPr>
          <p:nvPr>
            <p:ph type="title"/>
          </p:nvPr>
        </p:nvSpPr>
        <p:spPr>
          <a:xfrm>
            <a:off x="457200" y="758952"/>
            <a:ext cx="4640729" cy="1325563"/>
          </a:xfrm>
        </p:spPr>
        <p:txBody>
          <a:bodyPr anchor="b">
            <a:normAutofit/>
          </a:bodyPr>
          <a:lstStyle/>
          <a:p>
            <a:pPr lvl="0"/>
            <a:r>
              <a:rPr lang="de-DE" b="1" dirty="0">
                <a:effectLst/>
                <a:latin typeface="gg sans"/>
                <a:ea typeface="Calibri" panose="020F0502020204030204" pitchFamily="34" charset="0"/>
                <a:cs typeface="Times New Roman" panose="02020603050405020304" pitchFamily="18" charset="0"/>
              </a:rPr>
              <a:t>Git Grundbefehle und Konzepte</a:t>
            </a:r>
            <a:endParaRPr lang="en-US" dirty="0"/>
          </a:p>
        </p:txBody>
      </p:sp>
      <p:sp>
        <p:nvSpPr>
          <p:cNvPr id="3" name="Inhaltsplatzhalter 2">
            <a:extLst>
              <a:ext uri="{FF2B5EF4-FFF2-40B4-BE49-F238E27FC236}">
                <a16:creationId xmlns:a16="http://schemas.microsoft.com/office/drawing/2014/main" id="{C81D0444-3DF2-7143-C9C9-687C1046F3B9}"/>
              </a:ext>
            </a:extLst>
          </p:cNvPr>
          <p:cNvSpPr>
            <a:spLocks noGrp="1"/>
          </p:cNvSpPr>
          <p:nvPr>
            <p:ph idx="1"/>
          </p:nvPr>
        </p:nvSpPr>
        <p:spPr>
          <a:xfrm>
            <a:off x="457200" y="2286000"/>
            <a:ext cx="4640729" cy="3887585"/>
          </a:xfrm>
        </p:spPr>
        <p:txBody>
          <a:bodyPr>
            <a:normAutofit lnSpcReduction="10000"/>
          </a:bodyPr>
          <a:lstStyle/>
          <a:p>
            <a:r>
              <a:rPr lang="de-DE" sz="1400" dirty="0"/>
              <a:t>Der .</a:t>
            </a:r>
            <a:r>
              <a:rPr lang="de-DE" sz="1400" dirty="0" err="1"/>
              <a:t>git</a:t>
            </a:r>
            <a:r>
              <a:rPr lang="de-DE" sz="1400" dirty="0"/>
              <a:t> Ordner – Ein Blick unter die Haube:</a:t>
            </a:r>
          </a:p>
          <a:p>
            <a:r>
              <a:rPr lang="de-DE" sz="1400" dirty="0"/>
              <a:t>Inhalt</a:t>
            </a:r>
          </a:p>
          <a:p>
            <a:pPr lvl="1"/>
            <a:r>
              <a:rPr lang="de-DE" sz="1400" dirty="0" err="1"/>
              <a:t>config</a:t>
            </a:r>
            <a:r>
              <a:rPr lang="de-DE" sz="1400" dirty="0"/>
              <a:t>-Datei</a:t>
            </a:r>
          </a:p>
          <a:p>
            <a:pPr lvl="2"/>
            <a:r>
              <a:rPr lang="de-DE" sz="1400" b="0" i="0" dirty="0">
                <a:effectLst/>
                <a:latin typeface="Söhne"/>
              </a:rPr>
              <a:t>Konfigurationseinstellungen spezifisch für das Repository</a:t>
            </a:r>
            <a:endParaRPr lang="de-DE" sz="1400" dirty="0"/>
          </a:p>
          <a:p>
            <a:pPr lvl="1"/>
            <a:r>
              <a:rPr lang="de-DE" sz="1400" dirty="0"/>
              <a:t>HEAD-Datei</a:t>
            </a:r>
          </a:p>
          <a:p>
            <a:pPr lvl="2"/>
            <a:r>
              <a:rPr lang="de-DE" sz="1400" b="0" i="0" dirty="0">
                <a:effectLst/>
                <a:latin typeface="Söhne"/>
              </a:rPr>
              <a:t>Zeigt auf den aktuellen Branch oder Commit, an dem gearbeitet wird</a:t>
            </a:r>
            <a:endParaRPr lang="de-DE" sz="1400" dirty="0"/>
          </a:p>
          <a:p>
            <a:pPr lvl="1"/>
            <a:r>
              <a:rPr lang="de-DE" sz="1400" dirty="0" err="1"/>
              <a:t>hooks</a:t>
            </a:r>
            <a:r>
              <a:rPr lang="de-DE" sz="1400" dirty="0"/>
              <a:t> Verzeichnis</a:t>
            </a:r>
          </a:p>
          <a:p>
            <a:pPr lvl="2"/>
            <a:r>
              <a:rPr lang="de-DE" sz="1400" b="0" i="0" dirty="0">
                <a:effectLst/>
                <a:latin typeface="Söhne"/>
              </a:rPr>
              <a:t>Skripte, die automatisch bei bestimmten Aktionen wie </a:t>
            </a:r>
            <a:r>
              <a:rPr lang="de-DE" sz="1400" b="0" i="0" dirty="0" err="1">
                <a:effectLst/>
                <a:latin typeface="Söhne"/>
              </a:rPr>
              <a:t>Commits</a:t>
            </a:r>
            <a:r>
              <a:rPr lang="de-DE" sz="1400" b="0" i="0" dirty="0">
                <a:effectLst/>
                <a:latin typeface="Söhne"/>
              </a:rPr>
              <a:t>, </a:t>
            </a:r>
            <a:r>
              <a:rPr lang="de-DE" sz="1400" b="0" i="0" dirty="0" err="1">
                <a:effectLst/>
                <a:latin typeface="Söhne"/>
              </a:rPr>
              <a:t>Pushes</a:t>
            </a:r>
            <a:r>
              <a:rPr lang="de-DE" sz="1400" b="0" i="0" dirty="0">
                <a:effectLst/>
                <a:latin typeface="Söhne"/>
              </a:rPr>
              <a:t> und anderen Git-Operationen ausgeführt werden</a:t>
            </a:r>
            <a:endParaRPr lang="de-DE" sz="1400" dirty="0"/>
          </a:p>
          <a:p>
            <a:pPr lvl="1"/>
            <a:r>
              <a:rPr lang="de-DE" sz="1400" dirty="0" err="1"/>
              <a:t>objects</a:t>
            </a:r>
            <a:r>
              <a:rPr lang="de-DE" sz="1400" dirty="0"/>
              <a:t> Verzeichnis</a:t>
            </a:r>
          </a:p>
          <a:p>
            <a:pPr lvl="2"/>
            <a:r>
              <a:rPr lang="de-DE" sz="1400" b="0" i="0" dirty="0">
                <a:effectLst/>
                <a:latin typeface="Söhne"/>
              </a:rPr>
              <a:t>Speichert alle Daten des Repositories, wie Dateien, </a:t>
            </a:r>
            <a:r>
              <a:rPr lang="de-DE" sz="1400" b="0" i="0" dirty="0" err="1">
                <a:effectLst/>
                <a:latin typeface="Söhne"/>
              </a:rPr>
              <a:t>Commits</a:t>
            </a:r>
            <a:r>
              <a:rPr lang="de-DE" sz="1400" b="0" i="0" dirty="0">
                <a:effectLst/>
                <a:latin typeface="Söhne"/>
              </a:rPr>
              <a:t> und Tags</a:t>
            </a:r>
            <a:endParaRPr lang="de-DE" sz="1400" dirty="0"/>
          </a:p>
          <a:p>
            <a:pPr lvl="1"/>
            <a:r>
              <a:rPr lang="de-DE" sz="1400" dirty="0" err="1"/>
              <a:t>refs</a:t>
            </a:r>
            <a:r>
              <a:rPr lang="de-DE" sz="1400" dirty="0"/>
              <a:t> Verzeichnis</a:t>
            </a:r>
          </a:p>
          <a:p>
            <a:pPr lvl="2"/>
            <a:r>
              <a:rPr lang="de-DE" sz="1400" dirty="0"/>
              <a:t>Enthält verweise auf alle </a:t>
            </a:r>
            <a:r>
              <a:rPr lang="de-DE" sz="1400" dirty="0" err="1"/>
              <a:t>Branches</a:t>
            </a:r>
            <a:endParaRPr lang="de-DE" sz="1400" dirty="0"/>
          </a:p>
          <a:p>
            <a:pPr lvl="2"/>
            <a:endParaRPr lang="de-DE" sz="1300" dirty="0"/>
          </a:p>
        </p:txBody>
      </p:sp>
      <p:pic>
        <p:nvPicPr>
          <p:cNvPr id="9" name="Grafik 8">
            <a:extLst>
              <a:ext uri="{FF2B5EF4-FFF2-40B4-BE49-F238E27FC236}">
                <a16:creationId xmlns:a16="http://schemas.microsoft.com/office/drawing/2014/main" id="{485FBAEC-1968-C299-78E9-0CC045D1A883}"/>
              </a:ext>
            </a:extLst>
          </p:cNvPr>
          <p:cNvPicPr>
            <a:picLocks noChangeAspect="1"/>
          </p:cNvPicPr>
          <p:nvPr/>
        </p:nvPicPr>
        <p:blipFill>
          <a:blip r:embed="rId4"/>
          <a:stretch>
            <a:fillRect/>
          </a:stretch>
        </p:blipFill>
        <p:spPr>
          <a:xfrm>
            <a:off x="5683208" y="2193323"/>
            <a:ext cx="6281907" cy="2214371"/>
          </a:xfrm>
          <a:prstGeom prst="rect">
            <a:avLst/>
          </a:prstGeom>
        </p:spPr>
      </p:pic>
      <p:sp>
        <p:nvSpPr>
          <p:cNvPr id="4" name="Foliennummernplatzhalter 3">
            <a:extLst>
              <a:ext uri="{FF2B5EF4-FFF2-40B4-BE49-F238E27FC236}">
                <a16:creationId xmlns:a16="http://schemas.microsoft.com/office/drawing/2014/main" id="{09CF61BA-196E-0E83-4EF2-4641C379561C}"/>
              </a:ext>
            </a:extLst>
          </p:cNvPr>
          <p:cNvSpPr>
            <a:spLocks noGrp="1"/>
          </p:cNvSpPr>
          <p:nvPr>
            <p:ph type="sldNum" sz="quarter" idx="12"/>
          </p:nvPr>
        </p:nvSpPr>
        <p:spPr/>
        <p:txBody>
          <a:bodyPr/>
          <a:lstStyle/>
          <a:p>
            <a:fld id="{BD8A8A1B-4E1E-43EF-8A39-7D4A3879B941}" type="slidenum">
              <a:rPr lang="en-US" smtClean="0"/>
              <a:t>18</a:t>
            </a:fld>
            <a:endParaRPr lang="en-US"/>
          </a:p>
        </p:txBody>
      </p:sp>
    </p:spTree>
    <p:extLst>
      <p:ext uri="{BB962C8B-B14F-4D97-AF65-F5344CB8AC3E}">
        <p14:creationId xmlns:p14="http://schemas.microsoft.com/office/powerpoint/2010/main" val="1334016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diagonal liegende Ecken abgerundet 6">
            <a:extLst>
              <a:ext uri="{FF2B5EF4-FFF2-40B4-BE49-F238E27FC236}">
                <a16:creationId xmlns:a16="http://schemas.microsoft.com/office/drawing/2014/main" id="{EB583C8E-52D2-9B46-6AAE-E8292F3BB1B9}"/>
              </a:ext>
            </a:extLst>
          </p:cNvPr>
          <p:cNvSpPr/>
          <p:nvPr/>
        </p:nvSpPr>
        <p:spPr>
          <a:xfrm>
            <a:off x="912902" y="3204318"/>
            <a:ext cx="952171" cy="952171"/>
          </a:xfrm>
          <a:prstGeom prst="round2DiagRect">
            <a:avLst>
              <a:gd name="adj1" fmla="val 29727"/>
              <a:gd name="adj2" fmla="val 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txBody>
          <a:bodyPr/>
          <a:lstStyle/>
          <a:p>
            <a:endParaRPr lang="de-DE" dirty="0"/>
          </a:p>
        </p:txBody>
      </p:sp>
      <p:sp>
        <p:nvSpPr>
          <p:cNvPr id="2" name="Titel 1">
            <a:extLst>
              <a:ext uri="{FF2B5EF4-FFF2-40B4-BE49-F238E27FC236}">
                <a16:creationId xmlns:a16="http://schemas.microsoft.com/office/drawing/2014/main" id="{5DF31319-D86C-779D-D58F-438DFADC674D}"/>
              </a:ext>
            </a:extLst>
          </p:cNvPr>
          <p:cNvSpPr>
            <a:spLocks noGrp="1"/>
          </p:cNvSpPr>
          <p:nvPr>
            <p:ph type="title"/>
          </p:nvPr>
        </p:nvSpPr>
        <p:spPr/>
        <p:txBody>
          <a:bodyPr/>
          <a:lstStyle/>
          <a:p>
            <a:r>
              <a:rPr lang="de-DE" dirty="0" err="1"/>
              <a:t>Git</a:t>
            </a:r>
            <a:r>
              <a:rPr lang="de-DE" dirty="0"/>
              <a:t> Best </a:t>
            </a:r>
            <a:r>
              <a:rPr lang="de-DE" dirty="0" err="1"/>
              <a:t>practices</a:t>
            </a:r>
            <a:endParaRPr lang="de-DE" dirty="0"/>
          </a:p>
        </p:txBody>
      </p:sp>
      <p:pic>
        <p:nvPicPr>
          <p:cNvPr id="6" name="Grafik 5" descr="Zahnräder mit einfarbiger Füllung">
            <a:extLst>
              <a:ext uri="{FF2B5EF4-FFF2-40B4-BE49-F238E27FC236}">
                <a16:creationId xmlns:a16="http://schemas.microsoft.com/office/drawing/2014/main" id="{23340B0D-F9CF-E96A-48EB-DB02516712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1787" y="3242089"/>
            <a:ext cx="914400" cy="914400"/>
          </a:xfrm>
          <a:prstGeom prst="rect">
            <a:avLst/>
          </a:prstGeom>
        </p:spPr>
      </p:pic>
      <p:grpSp>
        <p:nvGrpSpPr>
          <p:cNvPr id="8" name="Gruppieren 7">
            <a:extLst>
              <a:ext uri="{FF2B5EF4-FFF2-40B4-BE49-F238E27FC236}">
                <a16:creationId xmlns:a16="http://schemas.microsoft.com/office/drawing/2014/main" id="{B998CBBA-EEBC-0766-A405-A8031A934186}"/>
              </a:ext>
            </a:extLst>
          </p:cNvPr>
          <p:cNvGrpSpPr/>
          <p:nvPr/>
        </p:nvGrpSpPr>
        <p:grpSpPr>
          <a:xfrm>
            <a:off x="608519" y="4453068"/>
            <a:ext cx="1560937" cy="624375"/>
            <a:chOff x="5134" y="2169156"/>
            <a:chExt cx="1560937" cy="624375"/>
          </a:xfrm>
        </p:grpSpPr>
        <p:sp>
          <p:nvSpPr>
            <p:cNvPr id="10" name="Rechteck 9">
              <a:extLst>
                <a:ext uri="{FF2B5EF4-FFF2-40B4-BE49-F238E27FC236}">
                  <a16:creationId xmlns:a16="http://schemas.microsoft.com/office/drawing/2014/main" id="{79DB38E7-83D6-8AB1-97E8-E4E5FEAEE5AA}"/>
                </a:ext>
              </a:extLst>
            </p:cNvPr>
            <p:cNvSpPr/>
            <p:nvPr/>
          </p:nvSpPr>
          <p:spPr>
            <a:xfrm>
              <a:off x="5134" y="2169156"/>
              <a:ext cx="1560937" cy="62437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de-DE"/>
            </a:p>
          </p:txBody>
        </p:sp>
        <p:sp>
          <p:nvSpPr>
            <p:cNvPr id="18" name="Textfeld 17">
              <a:extLst>
                <a:ext uri="{FF2B5EF4-FFF2-40B4-BE49-F238E27FC236}">
                  <a16:creationId xmlns:a16="http://schemas.microsoft.com/office/drawing/2014/main" id="{7239625D-ECCF-7749-DA84-EC11FBF1C6D6}"/>
                </a:ext>
              </a:extLst>
            </p:cNvPr>
            <p:cNvSpPr txBox="1"/>
            <p:nvPr/>
          </p:nvSpPr>
          <p:spPr>
            <a:xfrm>
              <a:off x="5134" y="2169156"/>
              <a:ext cx="1560937" cy="62437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de-DE" sz="1300" kern="1200" dirty="0"/>
                <a:t>Mache inkrementelle kleine Änderungen</a:t>
              </a:r>
              <a:endParaRPr lang="en-US" sz="1300" kern="1200" dirty="0"/>
            </a:p>
          </p:txBody>
        </p:sp>
      </p:grpSp>
      <p:sp>
        <p:nvSpPr>
          <p:cNvPr id="21" name="Textfeld 20">
            <a:extLst>
              <a:ext uri="{FF2B5EF4-FFF2-40B4-BE49-F238E27FC236}">
                <a16:creationId xmlns:a16="http://schemas.microsoft.com/office/drawing/2014/main" id="{47B2E704-F2F8-BB6B-7E78-BA2F2FA00021}"/>
              </a:ext>
            </a:extLst>
          </p:cNvPr>
          <p:cNvSpPr txBox="1"/>
          <p:nvPr/>
        </p:nvSpPr>
        <p:spPr>
          <a:xfrm>
            <a:off x="2546818" y="3100940"/>
            <a:ext cx="5688918" cy="1631216"/>
          </a:xfrm>
          <a:prstGeom prst="rect">
            <a:avLst/>
          </a:prstGeom>
          <a:noFill/>
        </p:spPr>
        <p:txBody>
          <a:bodyPr wrap="square" rtlCol="0">
            <a:spAutoFit/>
          </a:bodyPr>
          <a:lstStyle/>
          <a:p>
            <a:pPr marL="285750" indent="-285750">
              <a:buFont typeface="Arial" panose="020B0604020202020204" pitchFamily="34" charset="0"/>
              <a:buChar char="•"/>
            </a:pPr>
            <a:r>
              <a:rPr lang="de-DE" sz="2000" dirty="0"/>
              <a:t>Lösen Sie Probleme mit minimalem Code</a:t>
            </a:r>
          </a:p>
          <a:p>
            <a:pPr marL="285750" indent="-285750">
              <a:buFont typeface="Arial" panose="020B0604020202020204" pitchFamily="34" charset="0"/>
              <a:buChar char="•"/>
            </a:pPr>
            <a:r>
              <a:rPr lang="de-DE" sz="2000" dirty="0"/>
              <a:t>Kleine </a:t>
            </a:r>
            <a:r>
              <a:rPr lang="de-DE" sz="2000" dirty="0" err="1"/>
              <a:t>Commits</a:t>
            </a:r>
            <a:r>
              <a:rPr lang="de-DE" sz="2000" dirty="0"/>
              <a:t> reduzieren Integrationskonflikte</a:t>
            </a:r>
          </a:p>
          <a:p>
            <a:pPr marL="285750" indent="-285750">
              <a:buFont typeface="Arial" panose="020B0604020202020204" pitchFamily="34" charset="0"/>
              <a:buChar char="•"/>
            </a:pPr>
            <a:r>
              <a:rPr lang="de-DE" sz="2000" dirty="0"/>
              <a:t>Inkrementelle Änderungen erleichtern einen </a:t>
            </a:r>
            <a:r>
              <a:rPr lang="de-DE" sz="2000" dirty="0" err="1"/>
              <a:t>Revert</a:t>
            </a:r>
            <a:r>
              <a:rPr lang="de-DE" sz="2000" dirty="0"/>
              <a:t>, vor allem bei gut dokumentierten Commit-Nachrichten</a:t>
            </a:r>
            <a:endParaRPr lang="de-DE" dirty="0"/>
          </a:p>
        </p:txBody>
      </p:sp>
      <p:sp>
        <p:nvSpPr>
          <p:cNvPr id="3" name="Foliennummernplatzhalter 2">
            <a:extLst>
              <a:ext uri="{FF2B5EF4-FFF2-40B4-BE49-F238E27FC236}">
                <a16:creationId xmlns:a16="http://schemas.microsoft.com/office/drawing/2014/main" id="{2D4815C7-E850-8FEA-4918-E97D5CCBFFFB}"/>
              </a:ext>
            </a:extLst>
          </p:cNvPr>
          <p:cNvSpPr>
            <a:spLocks noGrp="1"/>
          </p:cNvSpPr>
          <p:nvPr>
            <p:ph type="sldNum" sz="quarter" idx="12"/>
          </p:nvPr>
        </p:nvSpPr>
        <p:spPr/>
        <p:txBody>
          <a:bodyPr/>
          <a:lstStyle/>
          <a:p>
            <a:fld id="{BD8A8A1B-4E1E-43EF-8A39-7D4A3879B941}" type="slidenum">
              <a:rPr lang="en-US" smtClean="0"/>
              <a:t>19</a:t>
            </a:fld>
            <a:endParaRPr lang="en-US"/>
          </a:p>
        </p:txBody>
      </p:sp>
    </p:spTree>
    <p:extLst>
      <p:ext uri="{BB962C8B-B14F-4D97-AF65-F5344CB8AC3E}">
        <p14:creationId xmlns:p14="http://schemas.microsoft.com/office/powerpoint/2010/main" val="2151654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63E5BFF9-8D75-4F8D-AA2E-E9AF4156B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dirty="0">
              <a:solidFill>
                <a:schemeClr val="tx1"/>
              </a:solidFill>
            </a:endParaRPr>
          </a:p>
        </p:txBody>
      </p:sp>
      <p:sp>
        <p:nvSpPr>
          <p:cNvPr id="10" name="Color Fill">
            <a:extLst>
              <a:ext uri="{FF2B5EF4-FFF2-40B4-BE49-F238E27FC236}">
                <a16:creationId xmlns:a16="http://schemas.microsoft.com/office/drawing/2014/main" id="{5074A657-B6F7-47AE-B719-D3590207E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a:extLst>
              <a:ext uri="{FF2B5EF4-FFF2-40B4-BE49-F238E27FC236}">
                <a16:creationId xmlns:a16="http://schemas.microsoft.com/office/drawing/2014/main" id="{5F495AF5-CD36-4EE9-95DB-86D2A39310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27"/>
            <a:ext cx="12192000" cy="6861227"/>
            <a:chOff x="0" y="-3227"/>
            <a:chExt cx="12192000" cy="6861227"/>
          </a:xfrm>
        </p:grpSpPr>
        <p:sp>
          <p:nvSpPr>
            <p:cNvPr id="35" name="Oval 12">
              <a:extLst>
                <a:ext uri="{FF2B5EF4-FFF2-40B4-BE49-F238E27FC236}">
                  <a16:creationId xmlns:a16="http://schemas.microsoft.com/office/drawing/2014/main" id="{8EFB5B0C-DD84-4ACA-8A57-0DF5C9BAD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58790" y="124188"/>
              <a:ext cx="215755" cy="2157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6" name="Oval 13">
              <a:extLst>
                <a:ext uri="{FF2B5EF4-FFF2-40B4-BE49-F238E27FC236}">
                  <a16:creationId xmlns:a16="http://schemas.microsoft.com/office/drawing/2014/main" id="{537C3102-63A7-409A-A09D-56EBB4C81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9553" y="2866365"/>
              <a:ext cx="697984" cy="697984"/>
            </a:xfrm>
            <a:prstGeom prst="ellipse">
              <a:avLst/>
            </a:prstGeom>
            <a:solidFill>
              <a:schemeClr val="accent1">
                <a:alpha val="65000"/>
              </a:schemeClr>
            </a:solidFill>
            <a:ln w="9331" cap="flat">
              <a:noFill/>
              <a:prstDash val="solid"/>
              <a:miter/>
            </a:ln>
          </p:spPr>
          <p:txBody>
            <a:bodyPr rtlCol="0" anchor="ctr"/>
            <a:lstStyle/>
            <a:p>
              <a:endParaRPr lang="en-US" dirty="0"/>
            </a:p>
          </p:txBody>
        </p:sp>
        <p:sp>
          <p:nvSpPr>
            <p:cNvPr id="37" name="Oval 14">
              <a:extLst>
                <a:ext uri="{FF2B5EF4-FFF2-40B4-BE49-F238E27FC236}">
                  <a16:creationId xmlns:a16="http://schemas.microsoft.com/office/drawing/2014/main" id="{7A99EBC8-DA67-46D1-BE90-B240465A8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134" y="3762066"/>
              <a:ext cx="230192" cy="230191"/>
            </a:xfrm>
            <a:prstGeom prst="ellipse">
              <a:avLst/>
            </a:prstGeom>
            <a:solidFill>
              <a:schemeClr val="accent4">
                <a:lumMod val="20000"/>
                <a:lumOff val="80000"/>
                <a:alpha val="60000"/>
              </a:schemeClr>
            </a:solidFill>
            <a:ln w="9331" cap="flat">
              <a:noFill/>
              <a:prstDash val="solid"/>
              <a:miter/>
            </a:ln>
          </p:spPr>
          <p:txBody>
            <a:bodyPr rtlCol="0" anchor="ctr"/>
            <a:lstStyle/>
            <a:p>
              <a:endParaRPr lang="en-US" dirty="0">
                <a:solidFill>
                  <a:schemeClr val="tx1"/>
                </a:solidFill>
              </a:endParaRPr>
            </a:p>
          </p:txBody>
        </p:sp>
        <p:sp>
          <p:nvSpPr>
            <p:cNvPr id="38" name="Graphic 9">
              <a:extLst>
                <a:ext uri="{FF2B5EF4-FFF2-40B4-BE49-F238E27FC236}">
                  <a16:creationId xmlns:a16="http://schemas.microsoft.com/office/drawing/2014/main" id="{465540EA-046F-4AF0-8CEB-E2EFE6FD03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451544" y="-3227"/>
              <a:ext cx="2740456" cy="2740456"/>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dirty="0"/>
            </a:p>
          </p:txBody>
        </p:sp>
        <p:sp>
          <p:nvSpPr>
            <p:cNvPr id="39" name="Graphic 9">
              <a:extLst>
                <a:ext uri="{FF2B5EF4-FFF2-40B4-BE49-F238E27FC236}">
                  <a16:creationId xmlns:a16="http://schemas.microsoft.com/office/drawing/2014/main" id="{5FE32756-B183-449F-BD63-0CD97BABA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621871" y="163409"/>
              <a:ext cx="2387894" cy="238789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40" name="Freeform: Shape 17">
              <a:extLst>
                <a:ext uri="{FF2B5EF4-FFF2-40B4-BE49-F238E27FC236}">
                  <a16:creationId xmlns:a16="http://schemas.microsoft.com/office/drawing/2014/main" id="{B81A06E5-D53E-4F08-917B-C03F56DFD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3060" y="599153"/>
              <a:ext cx="823413" cy="1000074"/>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41" name="Freeform: Shape 18">
              <a:extLst>
                <a:ext uri="{FF2B5EF4-FFF2-40B4-BE49-F238E27FC236}">
                  <a16:creationId xmlns:a16="http://schemas.microsoft.com/office/drawing/2014/main" id="{C349B903-4F98-4946-9F6B-A42679E0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903403"/>
              <a:ext cx="1715504" cy="2954597"/>
            </a:xfrm>
            <a:custGeom>
              <a:avLst/>
              <a:gdLst>
                <a:gd name="connsiteX0" fmla="*/ 0 w 2429360"/>
                <a:gd name="connsiteY0" fmla="*/ 0 h 4184064"/>
                <a:gd name="connsiteX1" fmla="*/ 329124 w 2429360"/>
                <a:gd name="connsiteY1" fmla="*/ 0 h 4184064"/>
                <a:gd name="connsiteX2" fmla="*/ 2429360 w 2429360"/>
                <a:gd name="connsiteY2" fmla="*/ 2100236 h 4184064"/>
                <a:gd name="connsiteX3" fmla="*/ 2429360 w 2429360"/>
                <a:gd name="connsiteY3" fmla="*/ 4184064 h 4184064"/>
                <a:gd name="connsiteX4" fmla="*/ 132331 w 2429360"/>
                <a:gd name="connsiteY4" fmla="*/ 4184064 h 4184064"/>
                <a:gd name="connsiteX5" fmla="*/ 120545 w 2429360"/>
                <a:gd name="connsiteY5" fmla="*/ 4183469 h 4184064"/>
                <a:gd name="connsiteX6" fmla="*/ 0 w 2429360"/>
                <a:gd name="connsiteY6" fmla="*/ 4165072 h 418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9360" h="4184064">
                  <a:moveTo>
                    <a:pt x="0" y="0"/>
                  </a:moveTo>
                  <a:lnTo>
                    <a:pt x="329124" y="0"/>
                  </a:lnTo>
                  <a:cubicBezTo>
                    <a:pt x="1489065" y="0"/>
                    <a:pt x="2429360" y="940295"/>
                    <a:pt x="2429360" y="2100236"/>
                  </a:cubicBezTo>
                  <a:lnTo>
                    <a:pt x="2429360" y="4184064"/>
                  </a:lnTo>
                  <a:lnTo>
                    <a:pt x="132331" y="4184064"/>
                  </a:lnTo>
                  <a:lnTo>
                    <a:pt x="120545" y="4183469"/>
                  </a:lnTo>
                  <a:lnTo>
                    <a:pt x="0" y="4165072"/>
                  </a:lnTo>
                  <a:close/>
                </a:path>
              </a:pathLst>
            </a:custGeom>
            <a:solidFill>
              <a:schemeClr val="accent1">
                <a:alpha val="60000"/>
              </a:schemeClr>
            </a:solidFill>
            <a:ln w="9331" cap="flat">
              <a:noFill/>
              <a:prstDash val="solid"/>
              <a:miter/>
            </a:ln>
          </p:spPr>
          <p:txBody>
            <a:bodyPr rtlCol="0" anchor="ctr"/>
            <a:lstStyle/>
            <a:p>
              <a:endParaRPr lang="en-US" dirty="0"/>
            </a:p>
          </p:txBody>
        </p:sp>
        <p:sp>
          <p:nvSpPr>
            <p:cNvPr id="42" name="Freeform: Shape 19">
              <a:extLst>
                <a:ext uri="{FF2B5EF4-FFF2-40B4-BE49-F238E27FC236}">
                  <a16:creationId xmlns:a16="http://schemas.microsoft.com/office/drawing/2014/main" id="{553BC73C-A7AD-48F4-B586-4F781FCB9C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168300"/>
              <a:ext cx="1533337" cy="2555470"/>
            </a:xfrm>
            <a:custGeom>
              <a:avLst/>
              <a:gdLst>
                <a:gd name="connsiteX0" fmla="*/ 0 w 1986804"/>
                <a:gd name="connsiteY0" fmla="*/ 0 h 2902159"/>
                <a:gd name="connsiteX1" fmla="*/ 533594 w 1986804"/>
                <a:gd name="connsiteY1" fmla="*/ 0 h 2902159"/>
                <a:gd name="connsiteX2" fmla="*/ 1986804 w 1986804"/>
                <a:gd name="connsiteY2" fmla="*/ 1453211 h 2902159"/>
                <a:gd name="connsiteX3" fmla="*/ 1986804 w 1986804"/>
                <a:gd name="connsiteY3" fmla="*/ 2902159 h 2902159"/>
                <a:gd name="connsiteX4" fmla="*/ 537856 w 1986804"/>
                <a:gd name="connsiteY4" fmla="*/ 2902159 h 2902159"/>
                <a:gd name="connsiteX5" fmla="*/ 105713 w 1986804"/>
                <a:gd name="connsiteY5" fmla="*/ 2836826 h 2902159"/>
                <a:gd name="connsiteX6" fmla="*/ 0 w 1986804"/>
                <a:gd name="connsiteY6" fmla="*/ 2798136 h 290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6804" h="2902159">
                  <a:moveTo>
                    <a:pt x="0" y="0"/>
                  </a:moveTo>
                  <a:lnTo>
                    <a:pt x="533594" y="0"/>
                  </a:lnTo>
                  <a:cubicBezTo>
                    <a:pt x="1336188" y="0"/>
                    <a:pt x="1986804" y="650616"/>
                    <a:pt x="1986804" y="1453211"/>
                  </a:cubicBezTo>
                  <a:lnTo>
                    <a:pt x="1986804" y="2902159"/>
                  </a:lnTo>
                  <a:lnTo>
                    <a:pt x="537856" y="2902159"/>
                  </a:lnTo>
                  <a:cubicBezTo>
                    <a:pt x="387370" y="2902159"/>
                    <a:pt x="242226" y="2879286"/>
                    <a:pt x="105713" y="2836826"/>
                  </a:cubicBezTo>
                  <a:lnTo>
                    <a:pt x="0" y="279813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43" name="Freeform: Shape 20">
              <a:extLst>
                <a:ext uri="{FF2B5EF4-FFF2-40B4-BE49-F238E27FC236}">
                  <a16:creationId xmlns:a16="http://schemas.microsoft.com/office/drawing/2014/main" id="{EB3270C9-025A-41DD-997B-C8C6A6CBA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85047" y="4685933"/>
              <a:ext cx="2406953" cy="2172067"/>
            </a:xfrm>
            <a:custGeom>
              <a:avLst/>
              <a:gdLst>
                <a:gd name="connsiteX0" fmla="*/ 1229573 w 2406953"/>
                <a:gd name="connsiteY0" fmla="*/ 0 h 2172067"/>
                <a:gd name="connsiteX1" fmla="*/ 2406313 w 2406953"/>
                <a:gd name="connsiteY1" fmla="*/ 1496275 h 2172067"/>
                <a:gd name="connsiteX2" fmla="*/ 2406953 w 2406953"/>
                <a:gd name="connsiteY2" fmla="*/ 1499327 h 2172067"/>
                <a:gd name="connsiteX3" fmla="*/ 2406953 w 2406953"/>
                <a:gd name="connsiteY3" fmla="*/ 2172067 h 2172067"/>
                <a:gd name="connsiteX4" fmla="*/ 36154 w 2406953"/>
                <a:gd name="connsiteY4" fmla="*/ 2172067 h 2172067"/>
                <a:gd name="connsiteX5" fmla="*/ 13809 w 2406953"/>
                <a:gd name="connsiteY5" fmla="*/ 2065529 h 2172067"/>
                <a:gd name="connsiteX6" fmla="*/ 0 w 2406953"/>
                <a:gd name="connsiteY6" fmla="*/ 1873933 h 2172067"/>
                <a:gd name="connsiteX7" fmla="*/ 1229573 w 2406953"/>
                <a:gd name="connsiteY7" fmla="*/ 0 h 2172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953" h="2172067">
                  <a:moveTo>
                    <a:pt x="1229573" y="0"/>
                  </a:moveTo>
                  <a:cubicBezTo>
                    <a:pt x="1229573" y="0"/>
                    <a:pt x="2170965" y="642363"/>
                    <a:pt x="2406313" y="1496275"/>
                  </a:cubicBezTo>
                  <a:lnTo>
                    <a:pt x="2406953" y="1499327"/>
                  </a:lnTo>
                  <a:lnTo>
                    <a:pt x="2406953" y="2172067"/>
                  </a:lnTo>
                  <a:lnTo>
                    <a:pt x="36154" y="2172067"/>
                  </a:lnTo>
                  <a:lnTo>
                    <a:pt x="13809" y="2065529"/>
                  </a:lnTo>
                  <a:cubicBezTo>
                    <a:pt x="4803" y="2002533"/>
                    <a:pt x="0" y="1938616"/>
                    <a:pt x="0" y="1873933"/>
                  </a:cubicBezTo>
                  <a:cubicBezTo>
                    <a:pt x="0" y="839004"/>
                    <a:pt x="1229573" y="0"/>
                    <a:pt x="1229573" y="0"/>
                  </a:cubicBezTo>
                  <a:close/>
                </a:path>
              </a:pathLst>
            </a:custGeom>
            <a:solidFill>
              <a:schemeClr val="accent1">
                <a:lumMod val="75000"/>
                <a:alpha val="65000"/>
              </a:schemeClr>
            </a:solidFill>
            <a:ln w="9331" cap="flat">
              <a:noFill/>
              <a:prstDash val="solid"/>
              <a:miter/>
            </a:ln>
          </p:spPr>
          <p:txBody>
            <a:bodyPr rtlCol="0" anchor="ctr"/>
            <a:lstStyle/>
            <a:p>
              <a:endParaRPr lang="en-US" dirty="0"/>
            </a:p>
          </p:txBody>
        </p:sp>
      </p:grpSp>
      <p:sp>
        <p:nvSpPr>
          <p:cNvPr id="23" name="Texture">
            <a:extLst>
              <a:ext uri="{FF2B5EF4-FFF2-40B4-BE49-F238E27FC236}">
                <a16:creationId xmlns:a16="http://schemas.microsoft.com/office/drawing/2014/main" id="{8DB0478B-1B97-4BFD-90B4-35597D821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el 1">
            <a:extLst>
              <a:ext uri="{FF2B5EF4-FFF2-40B4-BE49-F238E27FC236}">
                <a16:creationId xmlns:a16="http://schemas.microsoft.com/office/drawing/2014/main" id="{79A82A61-C7ED-5676-D6ED-BAADFA6A9EA0}"/>
              </a:ext>
            </a:extLst>
          </p:cNvPr>
          <p:cNvSpPr>
            <a:spLocks noGrp="1"/>
          </p:cNvSpPr>
          <p:nvPr>
            <p:ph type="title"/>
          </p:nvPr>
        </p:nvSpPr>
        <p:spPr>
          <a:xfrm>
            <a:off x="1058336" y="365199"/>
            <a:ext cx="10072279" cy="717406"/>
          </a:xfrm>
        </p:spPr>
        <p:txBody>
          <a:bodyPr>
            <a:normAutofit/>
          </a:bodyPr>
          <a:lstStyle/>
          <a:p>
            <a:pPr algn="ctr"/>
            <a:r>
              <a:rPr lang="de-DE" b="1" dirty="0">
                <a:effectLst/>
                <a:latin typeface="gg sans"/>
                <a:ea typeface="Calibri" panose="020F0502020204030204" pitchFamily="34" charset="0"/>
                <a:cs typeface="Times New Roman" panose="02020603050405020304" pitchFamily="18" charset="0"/>
              </a:rPr>
              <a:t>Einführung in Version Control</a:t>
            </a:r>
            <a:endParaRPr lang="de-DE" sz="8800" dirty="0">
              <a:latin typeface="gg sans"/>
            </a:endParaRPr>
          </a:p>
        </p:txBody>
      </p:sp>
      <p:graphicFrame>
        <p:nvGraphicFramePr>
          <p:cNvPr id="44" name="Inhaltsplatzhalter 2">
            <a:extLst>
              <a:ext uri="{FF2B5EF4-FFF2-40B4-BE49-F238E27FC236}">
                <a16:creationId xmlns:a16="http://schemas.microsoft.com/office/drawing/2014/main" id="{624B54AF-C6A2-3B14-0AF6-320CD61A2616}"/>
              </a:ext>
            </a:extLst>
          </p:cNvPr>
          <p:cNvGraphicFramePr>
            <a:graphicFrameLocks noGrp="1"/>
          </p:cNvGraphicFramePr>
          <p:nvPr>
            <p:ph idx="1"/>
            <p:extLst>
              <p:ext uri="{D42A27DB-BD31-4B8C-83A1-F6EECF244321}">
                <p14:modId xmlns:p14="http://schemas.microsoft.com/office/powerpoint/2010/main" val="1590721331"/>
              </p:ext>
            </p:extLst>
          </p:nvPr>
        </p:nvGraphicFramePr>
        <p:xfrm>
          <a:off x="1058336" y="1447805"/>
          <a:ext cx="10108711" cy="47291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liennummernplatzhalter 2">
            <a:extLst>
              <a:ext uri="{FF2B5EF4-FFF2-40B4-BE49-F238E27FC236}">
                <a16:creationId xmlns:a16="http://schemas.microsoft.com/office/drawing/2014/main" id="{4204C8D9-5E59-F19E-9B56-9518BA88673E}"/>
              </a:ext>
            </a:extLst>
          </p:cNvPr>
          <p:cNvSpPr>
            <a:spLocks noGrp="1"/>
          </p:cNvSpPr>
          <p:nvPr>
            <p:ph type="sldNum" sz="quarter" idx="12"/>
          </p:nvPr>
        </p:nvSpPr>
        <p:spPr/>
        <p:txBody>
          <a:bodyPr/>
          <a:lstStyle/>
          <a:p>
            <a:fld id="{BD8A8A1B-4E1E-43EF-8A39-7D4A3879B941}" type="slidenum">
              <a:rPr lang="en-US" smtClean="0"/>
              <a:t>2</a:t>
            </a:fld>
            <a:endParaRPr lang="en-US"/>
          </a:p>
        </p:txBody>
      </p:sp>
    </p:spTree>
    <p:extLst>
      <p:ext uri="{BB962C8B-B14F-4D97-AF65-F5344CB8AC3E}">
        <p14:creationId xmlns:p14="http://schemas.microsoft.com/office/powerpoint/2010/main" val="1427161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31319-D86C-779D-D58F-438DFADC674D}"/>
              </a:ext>
            </a:extLst>
          </p:cNvPr>
          <p:cNvSpPr>
            <a:spLocks noGrp="1"/>
          </p:cNvSpPr>
          <p:nvPr>
            <p:ph type="title"/>
          </p:nvPr>
        </p:nvSpPr>
        <p:spPr/>
        <p:txBody>
          <a:bodyPr/>
          <a:lstStyle/>
          <a:p>
            <a:r>
              <a:rPr lang="de-DE" dirty="0" err="1"/>
              <a:t>Git</a:t>
            </a:r>
            <a:r>
              <a:rPr lang="de-DE" dirty="0"/>
              <a:t> Best </a:t>
            </a:r>
            <a:r>
              <a:rPr lang="de-DE" dirty="0" err="1"/>
              <a:t>practices</a:t>
            </a:r>
            <a:endParaRPr lang="de-DE" dirty="0"/>
          </a:p>
        </p:txBody>
      </p:sp>
      <p:sp>
        <p:nvSpPr>
          <p:cNvPr id="21" name="Textfeld 20">
            <a:extLst>
              <a:ext uri="{FF2B5EF4-FFF2-40B4-BE49-F238E27FC236}">
                <a16:creationId xmlns:a16="http://schemas.microsoft.com/office/drawing/2014/main" id="{47B2E704-F2F8-BB6B-7E78-BA2F2FA00021}"/>
              </a:ext>
            </a:extLst>
          </p:cNvPr>
          <p:cNvSpPr txBox="1"/>
          <p:nvPr/>
        </p:nvSpPr>
        <p:spPr>
          <a:xfrm>
            <a:off x="2546818" y="3100940"/>
            <a:ext cx="5688918" cy="2246769"/>
          </a:xfrm>
          <a:prstGeom prst="rect">
            <a:avLst/>
          </a:prstGeom>
          <a:noFill/>
        </p:spPr>
        <p:txBody>
          <a:bodyPr wrap="square" rtlCol="0">
            <a:spAutoFit/>
          </a:bodyPr>
          <a:lstStyle/>
          <a:p>
            <a:pPr marL="285750" indent="-285750">
              <a:buFont typeface="Arial" panose="020B0604020202020204" pitchFamily="34" charset="0"/>
              <a:buChar char="•"/>
            </a:pPr>
            <a:r>
              <a:rPr lang="de-DE" sz="2000" dirty="0"/>
              <a:t>Trenne </a:t>
            </a:r>
            <a:r>
              <a:rPr lang="de-DE" sz="2000" dirty="0" err="1"/>
              <a:t>Commits</a:t>
            </a:r>
            <a:r>
              <a:rPr lang="de-DE" sz="2000" dirty="0"/>
              <a:t> nach Kontext</a:t>
            </a:r>
          </a:p>
          <a:p>
            <a:pPr marL="285750" indent="-285750">
              <a:buFont typeface="Arial" panose="020B0604020202020204" pitchFamily="34" charset="0"/>
              <a:buChar char="•"/>
            </a:pPr>
            <a:r>
              <a:rPr lang="de-DE" sz="2000" dirty="0" err="1"/>
              <a:t>Commits</a:t>
            </a:r>
            <a:r>
              <a:rPr lang="de-DE" sz="2000" dirty="0"/>
              <a:t> sind eine einzige Einheit, die eine Aufgabe oder eine Korrektur beinhalten</a:t>
            </a:r>
          </a:p>
          <a:p>
            <a:pPr marL="285750" indent="-285750">
              <a:buFont typeface="Arial" panose="020B0604020202020204" pitchFamily="34" charset="0"/>
              <a:buChar char="•"/>
            </a:pPr>
            <a:r>
              <a:rPr lang="de-DE" sz="2000" dirty="0"/>
              <a:t>Beschleunigung von Code-Reviews und Erleichterung von Rückgängigmachungen, da sie ohne unbeabsichtigte Nebeneffekte angewendet oder rückgängig gemacht werden können</a:t>
            </a:r>
          </a:p>
        </p:txBody>
      </p:sp>
      <p:sp>
        <p:nvSpPr>
          <p:cNvPr id="3" name="Rechteck: diagonal liegende Ecken abgerundet 2">
            <a:extLst>
              <a:ext uri="{FF2B5EF4-FFF2-40B4-BE49-F238E27FC236}">
                <a16:creationId xmlns:a16="http://schemas.microsoft.com/office/drawing/2014/main" id="{ABA21C9E-B984-AFCC-3DFC-B70AF8FF11F0}"/>
              </a:ext>
            </a:extLst>
          </p:cNvPr>
          <p:cNvSpPr/>
          <p:nvPr/>
        </p:nvSpPr>
        <p:spPr>
          <a:xfrm>
            <a:off x="761583" y="3136030"/>
            <a:ext cx="952171" cy="952171"/>
          </a:xfrm>
          <a:prstGeom prst="round2DiagRect">
            <a:avLst>
              <a:gd name="adj1" fmla="val 29727"/>
              <a:gd name="adj2" fmla="val 0"/>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txBody>
          <a:bodyPr/>
          <a:lstStyle/>
          <a:p>
            <a:endParaRPr lang="de-DE"/>
          </a:p>
        </p:txBody>
      </p:sp>
      <p:sp>
        <p:nvSpPr>
          <p:cNvPr id="4" name="Rechteck 3" descr="Atom">
            <a:extLst>
              <a:ext uri="{FF2B5EF4-FFF2-40B4-BE49-F238E27FC236}">
                <a16:creationId xmlns:a16="http://schemas.microsoft.com/office/drawing/2014/main" id="{2ECA88B0-235D-28EF-9C99-687064429462}"/>
              </a:ext>
            </a:extLst>
          </p:cNvPr>
          <p:cNvSpPr/>
          <p:nvPr/>
        </p:nvSpPr>
        <p:spPr>
          <a:xfrm>
            <a:off x="964505" y="3338952"/>
            <a:ext cx="546328" cy="54632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de-DE"/>
          </a:p>
        </p:txBody>
      </p:sp>
      <p:grpSp>
        <p:nvGrpSpPr>
          <p:cNvPr id="5" name="Gruppieren 4">
            <a:extLst>
              <a:ext uri="{FF2B5EF4-FFF2-40B4-BE49-F238E27FC236}">
                <a16:creationId xmlns:a16="http://schemas.microsoft.com/office/drawing/2014/main" id="{B3DD44F9-9A1F-1554-4EF4-B710491184B4}"/>
              </a:ext>
            </a:extLst>
          </p:cNvPr>
          <p:cNvGrpSpPr/>
          <p:nvPr/>
        </p:nvGrpSpPr>
        <p:grpSpPr>
          <a:xfrm>
            <a:off x="457200" y="4384780"/>
            <a:ext cx="1560937" cy="624375"/>
            <a:chOff x="1839235" y="2169156"/>
            <a:chExt cx="1560937" cy="624375"/>
          </a:xfrm>
        </p:grpSpPr>
        <p:sp>
          <p:nvSpPr>
            <p:cNvPr id="9" name="Rechteck 8">
              <a:extLst>
                <a:ext uri="{FF2B5EF4-FFF2-40B4-BE49-F238E27FC236}">
                  <a16:creationId xmlns:a16="http://schemas.microsoft.com/office/drawing/2014/main" id="{3DFAEFD1-538D-CC03-B00E-1ABA9A2DDE81}"/>
                </a:ext>
              </a:extLst>
            </p:cNvPr>
            <p:cNvSpPr/>
            <p:nvPr/>
          </p:nvSpPr>
          <p:spPr>
            <a:xfrm>
              <a:off x="1839235" y="2169156"/>
              <a:ext cx="1560937" cy="62437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de-DE"/>
            </a:p>
          </p:txBody>
        </p:sp>
        <p:sp>
          <p:nvSpPr>
            <p:cNvPr id="11" name="Textfeld 10">
              <a:extLst>
                <a:ext uri="{FF2B5EF4-FFF2-40B4-BE49-F238E27FC236}">
                  <a16:creationId xmlns:a16="http://schemas.microsoft.com/office/drawing/2014/main" id="{CFF22A8A-8AE0-72B3-49BF-C2C99A939920}"/>
                </a:ext>
              </a:extLst>
            </p:cNvPr>
            <p:cNvSpPr txBox="1"/>
            <p:nvPr/>
          </p:nvSpPr>
          <p:spPr>
            <a:xfrm>
              <a:off x="1839235" y="2169156"/>
              <a:ext cx="1560937" cy="62437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de-DE" sz="1300" kern="1200" dirty="0"/>
                <a:t>Halte </a:t>
              </a:r>
              <a:r>
                <a:rPr lang="de-DE" sz="1300" kern="1200" dirty="0" err="1"/>
                <a:t>Commits</a:t>
              </a:r>
              <a:r>
                <a:rPr lang="de-DE" sz="1300" kern="1200" dirty="0"/>
                <a:t> Atomar</a:t>
              </a:r>
              <a:endParaRPr lang="en-US" sz="1300" kern="1200" dirty="0"/>
            </a:p>
          </p:txBody>
        </p:sp>
      </p:grpSp>
      <p:sp>
        <p:nvSpPr>
          <p:cNvPr id="6" name="Foliennummernplatzhalter 5">
            <a:extLst>
              <a:ext uri="{FF2B5EF4-FFF2-40B4-BE49-F238E27FC236}">
                <a16:creationId xmlns:a16="http://schemas.microsoft.com/office/drawing/2014/main" id="{39FBC658-D920-3950-7661-C897F0C2C14E}"/>
              </a:ext>
            </a:extLst>
          </p:cNvPr>
          <p:cNvSpPr>
            <a:spLocks noGrp="1"/>
          </p:cNvSpPr>
          <p:nvPr>
            <p:ph type="sldNum" sz="quarter" idx="12"/>
          </p:nvPr>
        </p:nvSpPr>
        <p:spPr/>
        <p:txBody>
          <a:bodyPr/>
          <a:lstStyle/>
          <a:p>
            <a:fld id="{BD8A8A1B-4E1E-43EF-8A39-7D4A3879B941}" type="slidenum">
              <a:rPr lang="en-US" smtClean="0"/>
              <a:t>20</a:t>
            </a:fld>
            <a:endParaRPr lang="en-US"/>
          </a:p>
        </p:txBody>
      </p:sp>
    </p:spTree>
    <p:extLst>
      <p:ext uri="{BB962C8B-B14F-4D97-AF65-F5344CB8AC3E}">
        <p14:creationId xmlns:p14="http://schemas.microsoft.com/office/powerpoint/2010/main" val="3783722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31319-D86C-779D-D58F-438DFADC674D}"/>
              </a:ext>
            </a:extLst>
          </p:cNvPr>
          <p:cNvSpPr>
            <a:spLocks noGrp="1"/>
          </p:cNvSpPr>
          <p:nvPr>
            <p:ph type="title"/>
          </p:nvPr>
        </p:nvSpPr>
        <p:spPr/>
        <p:txBody>
          <a:bodyPr/>
          <a:lstStyle/>
          <a:p>
            <a:r>
              <a:rPr lang="de-DE" dirty="0" err="1"/>
              <a:t>Git</a:t>
            </a:r>
            <a:r>
              <a:rPr lang="de-DE" dirty="0"/>
              <a:t> Best </a:t>
            </a:r>
            <a:r>
              <a:rPr lang="de-DE" dirty="0" err="1"/>
              <a:t>practices</a:t>
            </a:r>
            <a:endParaRPr lang="de-DE" dirty="0"/>
          </a:p>
        </p:txBody>
      </p:sp>
      <p:sp>
        <p:nvSpPr>
          <p:cNvPr id="21" name="Textfeld 20">
            <a:extLst>
              <a:ext uri="{FF2B5EF4-FFF2-40B4-BE49-F238E27FC236}">
                <a16:creationId xmlns:a16="http://schemas.microsoft.com/office/drawing/2014/main" id="{47B2E704-F2F8-BB6B-7E78-BA2F2FA00021}"/>
              </a:ext>
            </a:extLst>
          </p:cNvPr>
          <p:cNvSpPr txBox="1"/>
          <p:nvPr/>
        </p:nvSpPr>
        <p:spPr>
          <a:xfrm>
            <a:off x="2546818" y="3100940"/>
            <a:ext cx="5688918" cy="3139321"/>
          </a:xfrm>
          <a:prstGeom prst="rect">
            <a:avLst/>
          </a:prstGeom>
          <a:noFill/>
        </p:spPr>
        <p:txBody>
          <a:bodyPr wrap="square" rtlCol="0">
            <a:spAutoFit/>
          </a:bodyPr>
          <a:lstStyle/>
          <a:p>
            <a:pPr marL="285750" indent="-285750">
              <a:buFont typeface="Arial" panose="020B0604020202020204" pitchFamily="34" charset="0"/>
              <a:buChar char="•"/>
            </a:pPr>
            <a:r>
              <a:rPr lang="de-DE" sz="2000" dirty="0"/>
              <a:t>Entwickler können Änderungen vornehmen, ohne die Haupt-Codelinie zu beeinflussen</a:t>
            </a:r>
          </a:p>
          <a:p>
            <a:pPr marL="285750" indent="-285750">
              <a:buFont typeface="Arial" panose="020B0604020202020204" pitchFamily="34" charset="0"/>
              <a:buChar char="•"/>
            </a:pPr>
            <a:r>
              <a:rPr lang="de-DE" sz="2000" dirty="0"/>
              <a:t>Organisiert die Entwicklung und trennt die laufenden Arbeiten vom stabilen, getesteten Code im Haupt-Branch</a:t>
            </a:r>
          </a:p>
          <a:p>
            <a:pPr marL="285750" indent="-285750">
              <a:buFont typeface="Arial" panose="020B0604020202020204" pitchFamily="34" charset="0"/>
              <a:buChar char="•"/>
            </a:pPr>
            <a:r>
              <a:rPr lang="de-DE" sz="2000" dirty="0"/>
              <a:t>Stellt sicher, dass Bugs und Schwachstellen nicht in den Quellcode gelangen und die Benutzer beeinträchtigen, da das Testen und Auffinden dieser in einem Branch einfacher ist</a:t>
            </a:r>
          </a:p>
          <a:p>
            <a:pPr marL="285750" indent="-285750">
              <a:buFont typeface="Arial" panose="020B0604020202020204" pitchFamily="34" charset="0"/>
              <a:buChar char="•"/>
            </a:pPr>
            <a:endParaRPr lang="de-DE" dirty="0"/>
          </a:p>
        </p:txBody>
      </p:sp>
      <p:sp>
        <p:nvSpPr>
          <p:cNvPr id="6" name="Rechteck: diagonal liegende Ecken abgerundet 5">
            <a:extLst>
              <a:ext uri="{FF2B5EF4-FFF2-40B4-BE49-F238E27FC236}">
                <a16:creationId xmlns:a16="http://schemas.microsoft.com/office/drawing/2014/main" id="{2FCE9C5B-5A1C-19F6-25A4-4E6024A8D19D}"/>
              </a:ext>
            </a:extLst>
          </p:cNvPr>
          <p:cNvSpPr/>
          <p:nvPr/>
        </p:nvSpPr>
        <p:spPr>
          <a:xfrm>
            <a:off x="761583" y="3100940"/>
            <a:ext cx="952171" cy="952171"/>
          </a:xfrm>
          <a:prstGeom prst="round2DiagRect">
            <a:avLst>
              <a:gd name="adj1" fmla="val 29727"/>
              <a:gd name="adj2" fmla="val 0"/>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lstStyle/>
          <a:p>
            <a:endParaRPr lang="de-DE"/>
          </a:p>
        </p:txBody>
      </p:sp>
      <p:sp>
        <p:nvSpPr>
          <p:cNvPr id="7" name="Rechteck 6" descr="Deciduous tree">
            <a:extLst>
              <a:ext uri="{FF2B5EF4-FFF2-40B4-BE49-F238E27FC236}">
                <a16:creationId xmlns:a16="http://schemas.microsoft.com/office/drawing/2014/main" id="{8647B434-883F-EC0B-1F63-4BB4F6FC45B8}"/>
              </a:ext>
            </a:extLst>
          </p:cNvPr>
          <p:cNvSpPr/>
          <p:nvPr/>
        </p:nvSpPr>
        <p:spPr>
          <a:xfrm>
            <a:off x="964505" y="3303862"/>
            <a:ext cx="546328" cy="546328"/>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de-DE"/>
          </a:p>
        </p:txBody>
      </p:sp>
      <p:grpSp>
        <p:nvGrpSpPr>
          <p:cNvPr id="8" name="Gruppieren 7">
            <a:extLst>
              <a:ext uri="{FF2B5EF4-FFF2-40B4-BE49-F238E27FC236}">
                <a16:creationId xmlns:a16="http://schemas.microsoft.com/office/drawing/2014/main" id="{98703A58-BCF6-164D-03CC-A0B6F5E0F4B5}"/>
              </a:ext>
            </a:extLst>
          </p:cNvPr>
          <p:cNvGrpSpPr/>
          <p:nvPr/>
        </p:nvGrpSpPr>
        <p:grpSpPr>
          <a:xfrm>
            <a:off x="457200" y="4349690"/>
            <a:ext cx="1560937" cy="624375"/>
            <a:chOff x="3673337" y="2169156"/>
            <a:chExt cx="1560937" cy="624375"/>
          </a:xfrm>
        </p:grpSpPr>
        <p:sp>
          <p:nvSpPr>
            <p:cNvPr id="10" name="Rechteck 9">
              <a:extLst>
                <a:ext uri="{FF2B5EF4-FFF2-40B4-BE49-F238E27FC236}">
                  <a16:creationId xmlns:a16="http://schemas.microsoft.com/office/drawing/2014/main" id="{881B1D1C-7622-1DB5-216C-268BD4A42D96}"/>
                </a:ext>
              </a:extLst>
            </p:cNvPr>
            <p:cNvSpPr/>
            <p:nvPr/>
          </p:nvSpPr>
          <p:spPr>
            <a:xfrm>
              <a:off x="3673337" y="2169156"/>
              <a:ext cx="1560937" cy="62437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de-DE"/>
            </a:p>
          </p:txBody>
        </p:sp>
        <p:sp>
          <p:nvSpPr>
            <p:cNvPr id="12" name="Textfeld 11">
              <a:extLst>
                <a:ext uri="{FF2B5EF4-FFF2-40B4-BE49-F238E27FC236}">
                  <a16:creationId xmlns:a16="http://schemas.microsoft.com/office/drawing/2014/main" id="{EF470107-A8F3-8FE2-4D78-2FC618E97DF2}"/>
                </a:ext>
              </a:extLst>
            </p:cNvPr>
            <p:cNvSpPr txBox="1"/>
            <p:nvPr/>
          </p:nvSpPr>
          <p:spPr>
            <a:xfrm>
              <a:off x="3673337" y="2169156"/>
              <a:ext cx="1560937" cy="62437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de-DE" sz="1300" kern="1200" dirty="0"/>
                <a:t>Entwicklung mit Hilfe von </a:t>
              </a:r>
              <a:r>
                <a:rPr lang="de-DE" sz="1300" kern="1200" dirty="0" err="1"/>
                <a:t>Branches</a:t>
              </a:r>
              <a:endParaRPr lang="en-US" sz="1300" kern="1200" dirty="0"/>
            </a:p>
          </p:txBody>
        </p:sp>
      </p:grpSp>
      <p:sp>
        <p:nvSpPr>
          <p:cNvPr id="3" name="Foliennummernplatzhalter 2">
            <a:extLst>
              <a:ext uri="{FF2B5EF4-FFF2-40B4-BE49-F238E27FC236}">
                <a16:creationId xmlns:a16="http://schemas.microsoft.com/office/drawing/2014/main" id="{2307446B-3F93-A001-11B7-3B47D2B0067F}"/>
              </a:ext>
            </a:extLst>
          </p:cNvPr>
          <p:cNvSpPr>
            <a:spLocks noGrp="1"/>
          </p:cNvSpPr>
          <p:nvPr>
            <p:ph type="sldNum" sz="quarter" idx="12"/>
          </p:nvPr>
        </p:nvSpPr>
        <p:spPr/>
        <p:txBody>
          <a:bodyPr/>
          <a:lstStyle/>
          <a:p>
            <a:fld id="{BD8A8A1B-4E1E-43EF-8A39-7D4A3879B941}" type="slidenum">
              <a:rPr lang="en-US" smtClean="0"/>
              <a:t>21</a:t>
            </a:fld>
            <a:endParaRPr lang="en-US"/>
          </a:p>
        </p:txBody>
      </p:sp>
    </p:spTree>
    <p:extLst>
      <p:ext uri="{BB962C8B-B14F-4D97-AF65-F5344CB8AC3E}">
        <p14:creationId xmlns:p14="http://schemas.microsoft.com/office/powerpoint/2010/main" val="3131600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31319-D86C-779D-D58F-438DFADC674D}"/>
              </a:ext>
            </a:extLst>
          </p:cNvPr>
          <p:cNvSpPr>
            <a:spLocks noGrp="1"/>
          </p:cNvSpPr>
          <p:nvPr>
            <p:ph type="title"/>
          </p:nvPr>
        </p:nvSpPr>
        <p:spPr/>
        <p:txBody>
          <a:bodyPr/>
          <a:lstStyle/>
          <a:p>
            <a:r>
              <a:rPr lang="de-DE" dirty="0" err="1"/>
              <a:t>Git</a:t>
            </a:r>
            <a:r>
              <a:rPr lang="de-DE" dirty="0"/>
              <a:t> Best </a:t>
            </a:r>
            <a:r>
              <a:rPr lang="de-DE" dirty="0" err="1"/>
              <a:t>practices</a:t>
            </a:r>
            <a:endParaRPr lang="de-DE" dirty="0"/>
          </a:p>
        </p:txBody>
      </p:sp>
      <p:sp>
        <p:nvSpPr>
          <p:cNvPr id="21" name="Textfeld 20">
            <a:extLst>
              <a:ext uri="{FF2B5EF4-FFF2-40B4-BE49-F238E27FC236}">
                <a16:creationId xmlns:a16="http://schemas.microsoft.com/office/drawing/2014/main" id="{47B2E704-F2F8-BB6B-7E78-BA2F2FA00021}"/>
              </a:ext>
            </a:extLst>
          </p:cNvPr>
          <p:cNvSpPr txBox="1"/>
          <p:nvPr/>
        </p:nvSpPr>
        <p:spPr>
          <a:xfrm>
            <a:off x="2546818" y="3100940"/>
            <a:ext cx="5688918" cy="3416320"/>
          </a:xfrm>
          <a:prstGeom prst="rect">
            <a:avLst/>
          </a:prstGeom>
          <a:noFill/>
        </p:spPr>
        <p:txBody>
          <a:bodyPr wrap="square" rtlCol="0">
            <a:spAutoFit/>
          </a:bodyPr>
          <a:lstStyle/>
          <a:p>
            <a:pPr marL="285750" indent="-285750">
              <a:buFont typeface="Arial" panose="020B0604020202020204" pitchFamily="34" charset="0"/>
              <a:buChar char="•"/>
            </a:pPr>
            <a:r>
              <a:rPr lang="de-DE" sz="2000" dirty="0"/>
              <a:t>Schreiben Sie beschreibende Commit-Nachrichten, die mit einem Verb im Präsens und im Imperativ beginnen, um den Zweck eines jeden </a:t>
            </a:r>
            <a:r>
              <a:rPr lang="de-DE" sz="2000" dirty="0" err="1"/>
              <a:t>Commits</a:t>
            </a:r>
            <a:r>
              <a:rPr lang="de-DE" sz="2000" dirty="0"/>
              <a:t> klar und deutlich anzugeben</a:t>
            </a:r>
          </a:p>
          <a:p>
            <a:pPr marL="285750" indent="-285750">
              <a:buFont typeface="Arial" panose="020B0604020202020204" pitchFamily="34" charset="0"/>
              <a:buChar char="•"/>
            </a:pPr>
            <a:r>
              <a:rPr lang="de-DE" sz="2000" dirty="0"/>
              <a:t>Jeder Commit sollte nur einen einzigen Zweck haben, der in der Commit-Nachricht detailliert erklärt wird</a:t>
            </a:r>
          </a:p>
          <a:p>
            <a:pPr marL="285750" indent="-285750">
              <a:buFont typeface="Arial" panose="020B0604020202020204" pitchFamily="34" charset="0"/>
              <a:buChar char="•"/>
            </a:pPr>
            <a:r>
              <a:rPr lang="de-DE" sz="2000" dirty="0"/>
              <a:t>Teams sind gezwungen, den Wert zu verstehen, den ein Fix oder Zusatz für eine Codezeile hat</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p:txBody>
      </p:sp>
      <p:sp>
        <p:nvSpPr>
          <p:cNvPr id="18" name="Rechteck: diagonal liegende Ecken abgerundet 17">
            <a:extLst>
              <a:ext uri="{FF2B5EF4-FFF2-40B4-BE49-F238E27FC236}">
                <a16:creationId xmlns:a16="http://schemas.microsoft.com/office/drawing/2014/main" id="{424E0465-0205-ABCB-27A2-FA0B12C05C64}"/>
              </a:ext>
            </a:extLst>
          </p:cNvPr>
          <p:cNvSpPr/>
          <p:nvPr/>
        </p:nvSpPr>
        <p:spPr>
          <a:xfrm>
            <a:off x="761582" y="3100940"/>
            <a:ext cx="952171" cy="952171"/>
          </a:xfrm>
          <a:prstGeom prst="round2DiagRect">
            <a:avLst>
              <a:gd name="adj1" fmla="val 29727"/>
              <a:gd name="adj2" fmla="val 0"/>
            </a:avLst>
          </a:prstGeom>
        </p:spPr>
        <p:style>
          <a:lnRef idx="0">
            <a:schemeClr val="lt1">
              <a:alpha val="0"/>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p:style>
        <p:txBody>
          <a:bodyPr/>
          <a:lstStyle/>
          <a:p>
            <a:endParaRPr lang="de-DE"/>
          </a:p>
        </p:txBody>
      </p:sp>
      <p:sp>
        <p:nvSpPr>
          <p:cNvPr id="19" name="Rechteck 18" descr="Bleistift">
            <a:extLst>
              <a:ext uri="{FF2B5EF4-FFF2-40B4-BE49-F238E27FC236}">
                <a16:creationId xmlns:a16="http://schemas.microsoft.com/office/drawing/2014/main" id="{60D1B290-3DE8-980F-2377-1E7706F249A9}"/>
              </a:ext>
            </a:extLst>
          </p:cNvPr>
          <p:cNvSpPr/>
          <p:nvPr/>
        </p:nvSpPr>
        <p:spPr>
          <a:xfrm>
            <a:off x="964504" y="3303862"/>
            <a:ext cx="546328" cy="54632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de-DE"/>
          </a:p>
        </p:txBody>
      </p:sp>
      <p:grpSp>
        <p:nvGrpSpPr>
          <p:cNvPr id="20" name="Gruppieren 19">
            <a:extLst>
              <a:ext uri="{FF2B5EF4-FFF2-40B4-BE49-F238E27FC236}">
                <a16:creationId xmlns:a16="http://schemas.microsoft.com/office/drawing/2014/main" id="{BDF98BA5-F20C-7B4A-18C9-5A03A339B9F1}"/>
              </a:ext>
            </a:extLst>
          </p:cNvPr>
          <p:cNvGrpSpPr/>
          <p:nvPr/>
        </p:nvGrpSpPr>
        <p:grpSpPr>
          <a:xfrm>
            <a:off x="457200" y="4349690"/>
            <a:ext cx="1560937" cy="624375"/>
            <a:chOff x="5507439" y="2169156"/>
            <a:chExt cx="1560937" cy="624375"/>
          </a:xfrm>
        </p:grpSpPr>
        <p:sp>
          <p:nvSpPr>
            <p:cNvPr id="22" name="Rechteck 21">
              <a:extLst>
                <a:ext uri="{FF2B5EF4-FFF2-40B4-BE49-F238E27FC236}">
                  <a16:creationId xmlns:a16="http://schemas.microsoft.com/office/drawing/2014/main" id="{FF65A208-6019-B4D3-3978-7ECD4997EEC4}"/>
                </a:ext>
              </a:extLst>
            </p:cNvPr>
            <p:cNvSpPr/>
            <p:nvPr/>
          </p:nvSpPr>
          <p:spPr>
            <a:xfrm>
              <a:off x="5507439" y="2169156"/>
              <a:ext cx="1560937" cy="62437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de-DE"/>
            </a:p>
          </p:txBody>
        </p:sp>
        <p:sp>
          <p:nvSpPr>
            <p:cNvPr id="23" name="Textfeld 22">
              <a:extLst>
                <a:ext uri="{FF2B5EF4-FFF2-40B4-BE49-F238E27FC236}">
                  <a16:creationId xmlns:a16="http://schemas.microsoft.com/office/drawing/2014/main" id="{F13E817D-D6E1-59AB-1338-1317F72B8B73}"/>
                </a:ext>
              </a:extLst>
            </p:cNvPr>
            <p:cNvSpPr txBox="1"/>
            <p:nvPr/>
          </p:nvSpPr>
          <p:spPr>
            <a:xfrm>
              <a:off x="5507439" y="2169156"/>
              <a:ext cx="1560937" cy="62437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de-DE" sz="1300" kern="1200" dirty="0"/>
                <a:t>Schreibe beschreibende Commit Nachrichten</a:t>
              </a:r>
              <a:endParaRPr lang="en-US" sz="1300" kern="1200" dirty="0"/>
            </a:p>
          </p:txBody>
        </p:sp>
      </p:grpSp>
      <p:sp>
        <p:nvSpPr>
          <p:cNvPr id="3" name="Foliennummernplatzhalter 2">
            <a:extLst>
              <a:ext uri="{FF2B5EF4-FFF2-40B4-BE49-F238E27FC236}">
                <a16:creationId xmlns:a16="http://schemas.microsoft.com/office/drawing/2014/main" id="{05F351F6-0120-A0D1-0106-0F0A284B3439}"/>
              </a:ext>
            </a:extLst>
          </p:cNvPr>
          <p:cNvSpPr>
            <a:spLocks noGrp="1"/>
          </p:cNvSpPr>
          <p:nvPr>
            <p:ph type="sldNum" sz="quarter" idx="12"/>
          </p:nvPr>
        </p:nvSpPr>
        <p:spPr/>
        <p:txBody>
          <a:bodyPr/>
          <a:lstStyle/>
          <a:p>
            <a:fld id="{BD8A8A1B-4E1E-43EF-8A39-7D4A3879B941}" type="slidenum">
              <a:rPr lang="en-US" smtClean="0"/>
              <a:t>22</a:t>
            </a:fld>
            <a:endParaRPr lang="en-US"/>
          </a:p>
        </p:txBody>
      </p:sp>
    </p:spTree>
    <p:extLst>
      <p:ext uri="{BB962C8B-B14F-4D97-AF65-F5344CB8AC3E}">
        <p14:creationId xmlns:p14="http://schemas.microsoft.com/office/powerpoint/2010/main" val="3389092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31319-D86C-779D-D58F-438DFADC674D}"/>
              </a:ext>
            </a:extLst>
          </p:cNvPr>
          <p:cNvSpPr>
            <a:spLocks noGrp="1"/>
          </p:cNvSpPr>
          <p:nvPr>
            <p:ph type="title"/>
          </p:nvPr>
        </p:nvSpPr>
        <p:spPr/>
        <p:txBody>
          <a:bodyPr/>
          <a:lstStyle/>
          <a:p>
            <a:r>
              <a:rPr lang="de-DE" dirty="0" err="1"/>
              <a:t>Git</a:t>
            </a:r>
            <a:r>
              <a:rPr lang="de-DE" dirty="0"/>
              <a:t> Best </a:t>
            </a:r>
            <a:r>
              <a:rPr lang="de-DE" dirty="0" err="1"/>
              <a:t>practices</a:t>
            </a:r>
            <a:endParaRPr lang="de-DE" dirty="0"/>
          </a:p>
        </p:txBody>
      </p:sp>
      <p:sp>
        <p:nvSpPr>
          <p:cNvPr id="21" name="Textfeld 20">
            <a:extLst>
              <a:ext uri="{FF2B5EF4-FFF2-40B4-BE49-F238E27FC236}">
                <a16:creationId xmlns:a16="http://schemas.microsoft.com/office/drawing/2014/main" id="{47B2E704-F2F8-BB6B-7E78-BA2F2FA00021}"/>
              </a:ext>
            </a:extLst>
          </p:cNvPr>
          <p:cNvSpPr txBox="1"/>
          <p:nvPr/>
        </p:nvSpPr>
        <p:spPr>
          <a:xfrm>
            <a:off x="2546818" y="3100940"/>
            <a:ext cx="5688918" cy="3139321"/>
          </a:xfrm>
          <a:prstGeom prst="rect">
            <a:avLst/>
          </a:prstGeom>
          <a:noFill/>
        </p:spPr>
        <p:txBody>
          <a:bodyPr wrap="square" rtlCol="0">
            <a:spAutoFit/>
          </a:bodyPr>
          <a:lstStyle/>
          <a:p>
            <a:pPr marL="285750" indent="-285750">
              <a:buFont typeface="Arial" panose="020B0604020202020204" pitchFamily="34" charset="0"/>
              <a:buChar char="•"/>
            </a:pPr>
            <a:r>
              <a:rPr lang="de-DE" sz="2000" dirty="0"/>
              <a:t>Gute Möglichkeit Codequalität sicherzustellen</a:t>
            </a:r>
          </a:p>
          <a:p>
            <a:pPr marL="285750" indent="-285750">
              <a:buFont typeface="Arial" panose="020B0604020202020204" pitchFamily="34" charset="0"/>
              <a:buChar char="•"/>
            </a:pPr>
            <a:r>
              <a:rPr lang="de-DE" sz="2000" dirty="0"/>
              <a:t>Effektive Methode, um festzustellen ob ein Vorschlag ein Problem auf die effektivste Weise löst</a:t>
            </a:r>
          </a:p>
          <a:p>
            <a:pPr marL="285750" indent="-285750">
              <a:buFont typeface="Arial" panose="020B0604020202020204" pitchFamily="34" charset="0"/>
              <a:buChar char="•"/>
            </a:pPr>
            <a:r>
              <a:rPr lang="de-DE" sz="2000" dirty="0"/>
              <a:t>Personen aus anderen Teams können Ihren Code überprüfen. (Bessere Fachkenntnis als der Beitragende)</a:t>
            </a:r>
          </a:p>
          <a:p>
            <a:pPr marL="285750" indent="-285750">
              <a:buFont typeface="Arial" panose="020B0604020202020204" pitchFamily="34" charset="0"/>
              <a:buChar char="•"/>
            </a:pPr>
            <a:r>
              <a:rPr lang="de-DE" sz="2000" dirty="0"/>
              <a:t>Gute Möglichkeit für </a:t>
            </a:r>
            <a:r>
              <a:rPr lang="de-DE" sz="2000" dirty="0" err="1"/>
              <a:t>junior</a:t>
            </a:r>
            <a:r>
              <a:rPr lang="de-DE" sz="2000" dirty="0"/>
              <a:t> Entwickler von </a:t>
            </a:r>
            <a:r>
              <a:rPr lang="de-DE" sz="2000" dirty="0" err="1"/>
              <a:t>senior</a:t>
            </a:r>
            <a:r>
              <a:rPr lang="de-DE" sz="2000" dirty="0"/>
              <a:t> Entwicklern zu lernen</a:t>
            </a:r>
          </a:p>
          <a:p>
            <a:pPr marL="285750" indent="-285750">
              <a:buFont typeface="Arial" panose="020B0604020202020204" pitchFamily="34" charset="0"/>
              <a:buChar char="•"/>
            </a:pPr>
            <a:endParaRPr lang="de-DE" dirty="0"/>
          </a:p>
        </p:txBody>
      </p:sp>
      <p:sp>
        <p:nvSpPr>
          <p:cNvPr id="6" name="Rechteck: diagonal liegende Ecken abgerundet 5">
            <a:extLst>
              <a:ext uri="{FF2B5EF4-FFF2-40B4-BE49-F238E27FC236}">
                <a16:creationId xmlns:a16="http://schemas.microsoft.com/office/drawing/2014/main" id="{B6B2FE59-6667-201C-EDB8-E5C423D06151}"/>
              </a:ext>
            </a:extLst>
          </p:cNvPr>
          <p:cNvSpPr/>
          <p:nvPr/>
        </p:nvSpPr>
        <p:spPr>
          <a:xfrm>
            <a:off x="761583" y="3100940"/>
            <a:ext cx="952171" cy="952171"/>
          </a:xfrm>
          <a:prstGeom prst="round2DiagRect">
            <a:avLst>
              <a:gd name="adj1" fmla="val 29727"/>
              <a:gd name="adj2" fmla="val 0"/>
            </a:avLst>
          </a:prstGeom>
        </p:spPr>
        <p:style>
          <a:lnRef idx="0">
            <a:schemeClr val="lt1">
              <a:alpha val="0"/>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p:style>
        <p:txBody>
          <a:bodyPr/>
          <a:lstStyle/>
          <a:p>
            <a:endParaRPr lang="de-DE" dirty="0"/>
          </a:p>
        </p:txBody>
      </p:sp>
      <p:grpSp>
        <p:nvGrpSpPr>
          <p:cNvPr id="7" name="Gruppieren 6">
            <a:extLst>
              <a:ext uri="{FF2B5EF4-FFF2-40B4-BE49-F238E27FC236}">
                <a16:creationId xmlns:a16="http://schemas.microsoft.com/office/drawing/2014/main" id="{D1AE2F1D-A580-2A5F-EA53-30286F3F34EF}"/>
              </a:ext>
            </a:extLst>
          </p:cNvPr>
          <p:cNvGrpSpPr/>
          <p:nvPr/>
        </p:nvGrpSpPr>
        <p:grpSpPr>
          <a:xfrm>
            <a:off x="457200" y="4349690"/>
            <a:ext cx="1560937" cy="624375"/>
            <a:chOff x="7341540" y="2169156"/>
            <a:chExt cx="1560937" cy="624375"/>
          </a:xfrm>
        </p:grpSpPr>
        <p:sp>
          <p:nvSpPr>
            <p:cNvPr id="8" name="Rechteck 7">
              <a:extLst>
                <a:ext uri="{FF2B5EF4-FFF2-40B4-BE49-F238E27FC236}">
                  <a16:creationId xmlns:a16="http://schemas.microsoft.com/office/drawing/2014/main" id="{5354874A-838D-9A3F-9F08-CF23FD97B67C}"/>
                </a:ext>
              </a:extLst>
            </p:cNvPr>
            <p:cNvSpPr/>
            <p:nvPr/>
          </p:nvSpPr>
          <p:spPr>
            <a:xfrm>
              <a:off x="7341540" y="2169156"/>
              <a:ext cx="1560937" cy="62437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de-DE"/>
            </a:p>
          </p:txBody>
        </p:sp>
        <p:sp>
          <p:nvSpPr>
            <p:cNvPr id="10" name="Textfeld 9">
              <a:extLst>
                <a:ext uri="{FF2B5EF4-FFF2-40B4-BE49-F238E27FC236}">
                  <a16:creationId xmlns:a16="http://schemas.microsoft.com/office/drawing/2014/main" id="{4A10082F-0A1E-3549-E0B8-826CCB9C388D}"/>
                </a:ext>
              </a:extLst>
            </p:cNvPr>
            <p:cNvSpPr txBox="1"/>
            <p:nvPr/>
          </p:nvSpPr>
          <p:spPr>
            <a:xfrm>
              <a:off x="7341540" y="2169156"/>
              <a:ext cx="1560937" cy="62437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de-DE" sz="1300" kern="1200" dirty="0"/>
                <a:t>Erhalte Feedback durch Code Reviews</a:t>
              </a:r>
              <a:endParaRPr lang="en-US" sz="1300" kern="1200" dirty="0"/>
            </a:p>
          </p:txBody>
        </p:sp>
      </p:grpSp>
      <p:pic>
        <p:nvPicPr>
          <p:cNvPr id="13" name="Grafik 12" descr="Klemmbrett abgehakt mit einfarbiger Füllung">
            <a:extLst>
              <a:ext uri="{FF2B5EF4-FFF2-40B4-BE49-F238E27FC236}">
                <a16:creationId xmlns:a16="http://schemas.microsoft.com/office/drawing/2014/main" id="{33F36AF1-0DB3-670B-A1CC-66CD389B40E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0355" y="3199712"/>
            <a:ext cx="754626" cy="754626"/>
          </a:xfrm>
          <a:prstGeom prst="rect">
            <a:avLst/>
          </a:prstGeom>
        </p:spPr>
      </p:pic>
      <p:sp>
        <p:nvSpPr>
          <p:cNvPr id="3" name="Foliennummernplatzhalter 2">
            <a:extLst>
              <a:ext uri="{FF2B5EF4-FFF2-40B4-BE49-F238E27FC236}">
                <a16:creationId xmlns:a16="http://schemas.microsoft.com/office/drawing/2014/main" id="{448CBDF0-4877-1468-F011-BDE97969C2BD}"/>
              </a:ext>
            </a:extLst>
          </p:cNvPr>
          <p:cNvSpPr>
            <a:spLocks noGrp="1"/>
          </p:cNvSpPr>
          <p:nvPr>
            <p:ph type="sldNum" sz="quarter" idx="12"/>
          </p:nvPr>
        </p:nvSpPr>
        <p:spPr/>
        <p:txBody>
          <a:bodyPr/>
          <a:lstStyle/>
          <a:p>
            <a:fld id="{BD8A8A1B-4E1E-43EF-8A39-7D4A3879B941}" type="slidenum">
              <a:rPr lang="en-US" smtClean="0"/>
              <a:t>23</a:t>
            </a:fld>
            <a:endParaRPr lang="en-US"/>
          </a:p>
        </p:txBody>
      </p:sp>
    </p:spTree>
    <p:extLst>
      <p:ext uri="{BB962C8B-B14F-4D97-AF65-F5344CB8AC3E}">
        <p14:creationId xmlns:p14="http://schemas.microsoft.com/office/powerpoint/2010/main" val="2258981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31319-D86C-779D-D58F-438DFADC674D}"/>
              </a:ext>
            </a:extLst>
          </p:cNvPr>
          <p:cNvSpPr>
            <a:spLocks noGrp="1"/>
          </p:cNvSpPr>
          <p:nvPr>
            <p:ph type="title"/>
          </p:nvPr>
        </p:nvSpPr>
        <p:spPr/>
        <p:txBody>
          <a:bodyPr/>
          <a:lstStyle/>
          <a:p>
            <a:r>
              <a:rPr lang="de-DE" dirty="0" err="1"/>
              <a:t>Git</a:t>
            </a:r>
            <a:r>
              <a:rPr lang="de-DE" dirty="0"/>
              <a:t> Best </a:t>
            </a:r>
            <a:r>
              <a:rPr lang="de-DE" dirty="0" err="1"/>
              <a:t>practices</a:t>
            </a:r>
            <a:endParaRPr lang="de-DE" dirty="0"/>
          </a:p>
        </p:txBody>
      </p:sp>
      <p:sp>
        <p:nvSpPr>
          <p:cNvPr id="6" name="Rechteck: diagonal liegende Ecken abgerundet 5">
            <a:extLst>
              <a:ext uri="{FF2B5EF4-FFF2-40B4-BE49-F238E27FC236}">
                <a16:creationId xmlns:a16="http://schemas.microsoft.com/office/drawing/2014/main" id="{EBEB62AB-15BB-A3D9-21DE-21A374E726BC}"/>
              </a:ext>
            </a:extLst>
          </p:cNvPr>
          <p:cNvSpPr/>
          <p:nvPr/>
        </p:nvSpPr>
        <p:spPr>
          <a:xfrm>
            <a:off x="761582" y="3100940"/>
            <a:ext cx="952171" cy="952171"/>
          </a:xfrm>
          <a:prstGeom prst="round2DiagRect">
            <a:avLst>
              <a:gd name="adj1" fmla="val 29727"/>
              <a:gd name="adj2" fmla="val 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txBody>
          <a:bodyPr/>
          <a:lstStyle/>
          <a:p>
            <a:endParaRPr lang="de-DE"/>
          </a:p>
        </p:txBody>
      </p:sp>
      <p:grpSp>
        <p:nvGrpSpPr>
          <p:cNvPr id="7" name="Gruppieren 6">
            <a:extLst>
              <a:ext uri="{FF2B5EF4-FFF2-40B4-BE49-F238E27FC236}">
                <a16:creationId xmlns:a16="http://schemas.microsoft.com/office/drawing/2014/main" id="{5A83F258-1B84-3A77-76AE-97C7AE51BCD9}"/>
              </a:ext>
            </a:extLst>
          </p:cNvPr>
          <p:cNvGrpSpPr/>
          <p:nvPr/>
        </p:nvGrpSpPr>
        <p:grpSpPr>
          <a:xfrm>
            <a:off x="457200" y="4349690"/>
            <a:ext cx="1560937" cy="624375"/>
            <a:chOff x="9175642" y="2169156"/>
            <a:chExt cx="1560937" cy="624375"/>
          </a:xfrm>
        </p:grpSpPr>
        <p:sp>
          <p:nvSpPr>
            <p:cNvPr id="8" name="Rechteck 7">
              <a:extLst>
                <a:ext uri="{FF2B5EF4-FFF2-40B4-BE49-F238E27FC236}">
                  <a16:creationId xmlns:a16="http://schemas.microsoft.com/office/drawing/2014/main" id="{FF30782E-C3F3-8AA5-0167-F106A7ED9DE0}"/>
                </a:ext>
              </a:extLst>
            </p:cNvPr>
            <p:cNvSpPr/>
            <p:nvPr/>
          </p:nvSpPr>
          <p:spPr>
            <a:xfrm>
              <a:off x="9175642" y="2169156"/>
              <a:ext cx="1560937" cy="62437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de-DE"/>
            </a:p>
          </p:txBody>
        </p:sp>
        <p:sp>
          <p:nvSpPr>
            <p:cNvPr id="10" name="Textfeld 9">
              <a:extLst>
                <a:ext uri="{FF2B5EF4-FFF2-40B4-BE49-F238E27FC236}">
                  <a16:creationId xmlns:a16="http://schemas.microsoft.com/office/drawing/2014/main" id="{83F8FB45-97C7-6C14-AAFA-F42A8139245D}"/>
                </a:ext>
              </a:extLst>
            </p:cNvPr>
            <p:cNvSpPr txBox="1"/>
            <p:nvPr/>
          </p:nvSpPr>
          <p:spPr>
            <a:xfrm>
              <a:off x="9175642" y="2169156"/>
              <a:ext cx="1560937" cy="62437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de-DE" sz="1300" kern="1200" dirty="0"/>
                <a:t>Finde eine passende </a:t>
              </a:r>
              <a:r>
                <a:rPr lang="de-DE" sz="1300" kern="1200" dirty="0" err="1"/>
                <a:t>Branching</a:t>
              </a:r>
              <a:r>
                <a:rPr lang="de-DE" sz="1300" kern="1200" dirty="0"/>
                <a:t> Strategie</a:t>
              </a:r>
              <a:endParaRPr lang="en-US" sz="1300" kern="1200" dirty="0"/>
            </a:p>
          </p:txBody>
        </p:sp>
      </p:grpSp>
      <p:pic>
        <p:nvPicPr>
          <p:cNvPr id="13" name="Grafik 12" descr="Route zwei Stecknadeln mit Weg mit einfarbiger Füllung">
            <a:extLst>
              <a:ext uri="{FF2B5EF4-FFF2-40B4-BE49-F238E27FC236}">
                <a16:creationId xmlns:a16="http://schemas.microsoft.com/office/drawing/2014/main" id="{A556DD54-4C87-7976-98D5-3955E83BBF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1751" y="3191109"/>
            <a:ext cx="771832" cy="771832"/>
          </a:xfrm>
          <a:prstGeom prst="rect">
            <a:avLst/>
          </a:prstGeom>
        </p:spPr>
      </p:pic>
      <p:sp>
        <p:nvSpPr>
          <p:cNvPr id="14" name="Inhaltsplatzhalter 2">
            <a:extLst>
              <a:ext uri="{FF2B5EF4-FFF2-40B4-BE49-F238E27FC236}">
                <a16:creationId xmlns:a16="http://schemas.microsoft.com/office/drawing/2014/main" id="{F6D3FF06-CE44-BED3-A50F-95FEF1A95A97}"/>
              </a:ext>
            </a:extLst>
          </p:cNvPr>
          <p:cNvSpPr>
            <a:spLocks noGrp="1"/>
          </p:cNvSpPr>
          <p:nvPr>
            <p:ph idx="1"/>
          </p:nvPr>
        </p:nvSpPr>
        <p:spPr>
          <a:xfrm>
            <a:off x="2207342" y="3100940"/>
            <a:ext cx="7685037" cy="4080250"/>
          </a:xfrm>
        </p:spPr>
        <p:txBody>
          <a:bodyPr/>
          <a:lstStyle/>
          <a:p>
            <a:r>
              <a:rPr lang="de-DE" dirty="0" err="1"/>
              <a:t>Centralized</a:t>
            </a:r>
            <a:r>
              <a:rPr lang="de-DE" dirty="0"/>
              <a:t> </a:t>
            </a:r>
            <a:r>
              <a:rPr lang="de-DE" dirty="0" err="1"/>
              <a:t>workflow</a:t>
            </a:r>
            <a:endParaRPr lang="de-DE" dirty="0"/>
          </a:p>
          <a:p>
            <a:r>
              <a:rPr lang="de-DE" dirty="0"/>
              <a:t>Feature </a:t>
            </a:r>
            <a:r>
              <a:rPr lang="de-DE" dirty="0" err="1"/>
              <a:t>branching</a:t>
            </a:r>
            <a:endParaRPr lang="de-DE" dirty="0"/>
          </a:p>
          <a:p>
            <a:r>
              <a:rPr lang="de-DE" dirty="0" err="1"/>
              <a:t>GitFlow</a:t>
            </a:r>
            <a:endParaRPr lang="de-DE" dirty="0"/>
          </a:p>
          <a:p>
            <a:r>
              <a:rPr lang="de-DE" dirty="0"/>
              <a:t>Personal </a:t>
            </a:r>
            <a:r>
              <a:rPr lang="de-DE" dirty="0" err="1"/>
              <a:t>branching</a:t>
            </a:r>
            <a:endParaRPr lang="de-DE" dirty="0"/>
          </a:p>
          <a:p>
            <a:r>
              <a:rPr lang="de-DE" dirty="0"/>
              <a:t>Custom </a:t>
            </a:r>
            <a:r>
              <a:rPr lang="de-DE" dirty="0" err="1"/>
              <a:t>branching</a:t>
            </a:r>
            <a:r>
              <a:rPr lang="de-DE" dirty="0"/>
              <a:t> </a:t>
            </a:r>
            <a:r>
              <a:rPr lang="de-DE" dirty="0" err="1"/>
              <a:t>strategy</a:t>
            </a:r>
            <a:endParaRPr lang="de-DE" dirty="0"/>
          </a:p>
        </p:txBody>
      </p:sp>
      <p:sp>
        <p:nvSpPr>
          <p:cNvPr id="3" name="Foliennummernplatzhalter 2">
            <a:extLst>
              <a:ext uri="{FF2B5EF4-FFF2-40B4-BE49-F238E27FC236}">
                <a16:creationId xmlns:a16="http://schemas.microsoft.com/office/drawing/2014/main" id="{B947A2E5-FC42-8AF3-A0F5-6EC699AFF427}"/>
              </a:ext>
            </a:extLst>
          </p:cNvPr>
          <p:cNvSpPr>
            <a:spLocks noGrp="1"/>
          </p:cNvSpPr>
          <p:nvPr>
            <p:ph type="sldNum" sz="quarter" idx="12"/>
          </p:nvPr>
        </p:nvSpPr>
        <p:spPr/>
        <p:txBody>
          <a:bodyPr/>
          <a:lstStyle/>
          <a:p>
            <a:fld id="{BD8A8A1B-4E1E-43EF-8A39-7D4A3879B941}" type="slidenum">
              <a:rPr lang="en-US" smtClean="0"/>
              <a:t>24</a:t>
            </a:fld>
            <a:endParaRPr lang="en-US"/>
          </a:p>
        </p:txBody>
      </p:sp>
    </p:spTree>
    <p:extLst>
      <p:ext uri="{BB962C8B-B14F-4D97-AF65-F5344CB8AC3E}">
        <p14:creationId xmlns:p14="http://schemas.microsoft.com/office/powerpoint/2010/main" val="3447602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EB0EDD-E71F-6FAF-A09C-AFEBF598D3E0}"/>
              </a:ext>
            </a:extLst>
          </p:cNvPr>
          <p:cNvSpPr>
            <a:spLocks noGrp="1"/>
          </p:cNvSpPr>
          <p:nvPr>
            <p:ph type="title"/>
          </p:nvPr>
        </p:nvSpPr>
        <p:spPr>
          <a:xfrm>
            <a:off x="3544529" y="2447687"/>
            <a:ext cx="7685037" cy="1325563"/>
          </a:xfrm>
        </p:spPr>
        <p:txBody>
          <a:bodyPr/>
          <a:lstStyle/>
          <a:p>
            <a:r>
              <a:rPr lang="de-DE" dirty="0" err="1"/>
              <a:t>Shared</a:t>
            </a:r>
            <a:r>
              <a:rPr lang="de-DE" dirty="0"/>
              <a:t> Pipelines</a:t>
            </a:r>
          </a:p>
        </p:txBody>
      </p:sp>
      <p:sp>
        <p:nvSpPr>
          <p:cNvPr id="3" name="Inhaltsplatzhalter 2">
            <a:extLst>
              <a:ext uri="{FF2B5EF4-FFF2-40B4-BE49-F238E27FC236}">
                <a16:creationId xmlns:a16="http://schemas.microsoft.com/office/drawing/2014/main" id="{2E75910F-A083-551E-8670-7287E54667F9}"/>
              </a:ext>
            </a:extLst>
          </p:cNvPr>
          <p:cNvSpPr>
            <a:spLocks noGrp="1"/>
          </p:cNvSpPr>
          <p:nvPr>
            <p:ph idx="1"/>
          </p:nvPr>
        </p:nvSpPr>
        <p:spPr/>
        <p:txBody>
          <a:bodyPr/>
          <a:lstStyle/>
          <a:p>
            <a:endParaRPr lang="de-DE" dirty="0"/>
          </a:p>
        </p:txBody>
      </p:sp>
      <p:sp>
        <p:nvSpPr>
          <p:cNvPr id="4" name="Foliennummernplatzhalter 3">
            <a:extLst>
              <a:ext uri="{FF2B5EF4-FFF2-40B4-BE49-F238E27FC236}">
                <a16:creationId xmlns:a16="http://schemas.microsoft.com/office/drawing/2014/main" id="{ED2F466C-15CB-F86E-B3C3-A76B37978704}"/>
              </a:ext>
            </a:extLst>
          </p:cNvPr>
          <p:cNvSpPr>
            <a:spLocks noGrp="1"/>
          </p:cNvSpPr>
          <p:nvPr>
            <p:ph type="sldNum" sz="quarter" idx="12"/>
          </p:nvPr>
        </p:nvSpPr>
        <p:spPr/>
        <p:txBody>
          <a:bodyPr/>
          <a:lstStyle/>
          <a:p>
            <a:fld id="{BD8A8A1B-4E1E-43EF-8A39-7D4A3879B941}" type="slidenum">
              <a:rPr lang="en-US" smtClean="0"/>
              <a:t>25</a:t>
            </a:fld>
            <a:endParaRPr lang="en-US"/>
          </a:p>
        </p:txBody>
      </p:sp>
    </p:spTree>
    <p:extLst>
      <p:ext uri="{BB962C8B-B14F-4D97-AF65-F5344CB8AC3E}">
        <p14:creationId xmlns:p14="http://schemas.microsoft.com/office/powerpoint/2010/main" val="2325324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F4CD18-5DD3-14A0-E2F9-9AE9043874F7}"/>
              </a:ext>
            </a:extLst>
          </p:cNvPr>
          <p:cNvSpPr>
            <a:spLocks noGrp="1"/>
          </p:cNvSpPr>
          <p:nvPr>
            <p:ph type="title"/>
          </p:nvPr>
        </p:nvSpPr>
        <p:spPr/>
        <p:txBody>
          <a:bodyPr/>
          <a:lstStyle/>
          <a:p>
            <a:r>
              <a:rPr lang="de-DE"/>
              <a:t>Shared Pipelines</a:t>
            </a:r>
            <a:endParaRPr lang="de-DE" dirty="0"/>
          </a:p>
        </p:txBody>
      </p:sp>
      <p:graphicFrame>
        <p:nvGraphicFramePr>
          <p:cNvPr id="5" name="Inhaltsplatzhalter 2">
            <a:extLst>
              <a:ext uri="{FF2B5EF4-FFF2-40B4-BE49-F238E27FC236}">
                <a16:creationId xmlns:a16="http://schemas.microsoft.com/office/drawing/2014/main" id="{BBE22735-BC64-1FB2-D936-F447BB8A92D6}"/>
              </a:ext>
            </a:extLst>
          </p:cNvPr>
          <p:cNvGraphicFramePr>
            <a:graphicFrameLocks noGrp="1"/>
          </p:cNvGraphicFramePr>
          <p:nvPr>
            <p:ph idx="1"/>
            <p:extLst>
              <p:ext uri="{D42A27DB-BD31-4B8C-83A1-F6EECF244321}">
                <p14:modId xmlns:p14="http://schemas.microsoft.com/office/powerpoint/2010/main" val="1338925467"/>
              </p:ext>
            </p:extLst>
          </p:nvPr>
        </p:nvGraphicFramePr>
        <p:xfrm>
          <a:off x="457200" y="2096713"/>
          <a:ext cx="7685037" cy="4080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liennummernplatzhalter 2">
            <a:extLst>
              <a:ext uri="{FF2B5EF4-FFF2-40B4-BE49-F238E27FC236}">
                <a16:creationId xmlns:a16="http://schemas.microsoft.com/office/drawing/2014/main" id="{3C02D9DF-A7A1-DCCC-DDD1-6C1BFF71941F}"/>
              </a:ext>
            </a:extLst>
          </p:cNvPr>
          <p:cNvSpPr>
            <a:spLocks noGrp="1"/>
          </p:cNvSpPr>
          <p:nvPr>
            <p:ph type="sldNum" sz="quarter" idx="12"/>
          </p:nvPr>
        </p:nvSpPr>
        <p:spPr/>
        <p:txBody>
          <a:bodyPr/>
          <a:lstStyle/>
          <a:p>
            <a:fld id="{BD8A8A1B-4E1E-43EF-8A39-7D4A3879B941}" type="slidenum">
              <a:rPr lang="en-US" smtClean="0"/>
              <a:t>26</a:t>
            </a:fld>
            <a:endParaRPr lang="en-US"/>
          </a:p>
        </p:txBody>
      </p:sp>
    </p:spTree>
    <p:extLst>
      <p:ext uri="{BB962C8B-B14F-4D97-AF65-F5344CB8AC3E}">
        <p14:creationId xmlns:p14="http://schemas.microsoft.com/office/powerpoint/2010/main" val="16698866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7"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39"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041"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1043"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el 1">
            <a:extLst>
              <a:ext uri="{FF2B5EF4-FFF2-40B4-BE49-F238E27FC236}">
                <a16:creationId xmlns:a16="http://schemas.microsoft.com/office/drawing/2014/main" id="{841A1DB1-1C06-A35A-D336-68416942B278}"/>
              </a:ext>
            </a:extLst>
          </p:cNvPr>
          <p:cNvSpPr>
            <a:spLocks noGrp="1"/>
          </p:cNvSpPr>
          <p:nvPr>
            <p:ph type="title"/>
          </p:nvPr>
        </p:nvSpPr>
        <p:spPr>
          <a:xfrm>
            <a:off x="457200" y="758952"/>
            <a:ext cx="4640729" cy="1325563"/>
          </a:xfrm>
        </p:spPr>
        <p:txBody>
          <a:bodyPr anchor="b">
            <a:normAutofit/>
          </a:bodyPr>
          <a:lstStyle/>
          <a:p>
            <a:r>
              <a:rPr lang="de-DE" dirty="0" err="1"/>
              <a:t>Shared</a:t>
            </a:r>
            <a:r>
              <a:rPr lang="de-DE" dirty="0"/>
              <a:t> Pipelines</a:t>
            </a:r>
          </a:p>
        </p:txBody>
      </p:sp>
      <p:sp>
        <p:nvSpPr>
          <p:cNvPr id="1032" name="Content Placeholder 1031">
            <a:extLst>
              <a:ext uri="{FF2B5EF4-FFF2-40B4-BE49-F238E27FC236}">
                <a16:creationId xmlns:a16="http://schemas.microsoft.com/office/drawing/2014/main" id="{8FA9DB4F-34CF-D4DB-24ED-6A4D63862125}"/>
              </a:ext>
            </a:extLst>
          </p:cNvPr>
          <p:cNvSpPr>
            <a:spLocks noGrp="1"/>
          </p:cNvSpPr>
          <p:nvPr>
            <p:ph idx="1"/>
          </p:nvPr>
        </p:nvSpPr>
        <p:spPr>
          <a:xfrm>
            <a:off x="457200" y="2286000"/>
            <a:ext cx="4640729" cy="3887585"/>
          </a:xfrm>
        </p:spPr>
        <p:txBody>
          <a:bodyPr>
            <a:normAutofit/>
          </a:bodyPr>
          <a:lstStyle/>
          <a:p>
            <a:r>
              <a:rPr lang="en-US" dirty="0" err="1"/>
              <a:t>Drei</a:t>
            </a:r>
            <a:r>
              <a:rPr lang="en-US" dirty="0"/>
              <a:t> Shared Pipelines (Test, Build und Publish)</a:t>
            </a:r>
          </a:p>
          <a:p>
            <a:endParaRPr lang="en-US" dirty="0"/>
          </a:p>
          <a:p>
            <a:r>
              <a:rPr lang="en-US" dirty="0" err="1"/>
              <a:t>Können</a:t>
            </a:r>
            <a:r>
              <a:rPr lang="en-US" dirty="0"/>
              <a:t> </a:t>
            </a:r>
            <a:r>
              <a:rPr lang="en-US" dirty="0" err="1"/>
              <a:t>spezifisch</a:t>
            </a:r>
            <a:r>
              <a:rPr lang="en-US" dirty="0"/>
              <a:t> </a:t>
            </a:r>
            <a:r>
              <a:rPr lang="en-US" dirty="0" err="1"/>
              <a:t>abgerufen</a:t>
            </a:r>
            <a:r>
              <a:rPr lang="en-US" dirty="0"/>
              <a:t> warden</a:t>
            </a:r>
          </a:p>
          <a:p>
            <a:endParaRPr lang="en-US" dirty="0"/>
          </a:p>
        </p:txBody>
      </p:sp>
      <p:pic>
        <p:nvPicPr>
          <p:cNvPr id="1028" name="Picture 4" descr="Ein Bild, das Text, Screenshot, Design enthält.&#10;&#10;Automatisch generierte Beschreibung">
            <a:extLst>
              <a:ext uri="{FF2B5EF4-FFF2-40B4-BE49-F238E27FC236}">
                <a16:creationId xmlns:a16="http://schemas.microsoft.com/office/drawing/2014/main" id="{0B6C7A15-C65E-4C5B-BF22-2F96DD5237D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29388" y="1764051"/>
            <a:ext cx="4659872" cy="3459954"/>
          </a:xfrm>
          <a:prstGeom prst="rect">
            <a:avLst/>
          </a:prstGeom>
          <a:noFill/>
          <a:extLst>
            <a:ext uri="{909E8E84-426E-40DD-AFC4-6F175D3DCCD1}">
              <a14:hiddenFill xmlns:a14="http://schemas.microsoft.com/office/drawing/2010/main">
                <a:solidFill>
                  <a:srgbClr val="FFFFFF"/>
                </a:solidFill>
              </a14:hiddenFill>
            </a:ext>
          </a:extLst>
        </p:spPr>
      </p:pic>
      <p:sp>
        <p:nvSpPr>
          <p:cNvPr id="3" name="Foliennummernplatzhalter 2">
            <a:extLst>
              <a:ext uri="{FF2B5EF4-FFF2-40B4-BE49-F238E27FC236}">
                <a16:creationId xmlns:a16="http://schemas.microsoft.com/office/drawing/2014/main" id="{549F2D5F-614B-6695-1B7B-8464E1290AD0}"/>
              </a:ext>
            </a:extLst>
          </p:cNvPr>
          <p:cNvSpPr>
            <a:spLocks noGrp="1"/>
          </p:cNvSpPr>
          <p:nvPr>
            <p:ph type="sldNum" sz="quarter" idx="12"/>
          </p:nvPr>
        </p:nvSpPr>
        <p:spPr>
          <a:xfrm>
            <a:off x="10954512" y="6355080"/>
            <a:ext cx="795528" cy="365760"/>
          </a:xfrm>
        </p:spPr>
        <p:txBody>
          <a:bodyPr>
            <a:normAutofit/>
          </a:bodyPr>
          <a:lstStyle/>
          <a:p>
            <a:pPr>
              <a:spcAft>
                <a:spcPts val="600"/>
              </a:spcAft>
            </a:pPr>
            <a:fld id="{BD8A8A1B-4E1E-43EF-8A39-7D4A3879B941}" type="slidenum">
              <a:rPr lang="en-US">
                <a:solidFill>
                  <a:srgbClr val="0F5F4F"/>
                </a:solidFill>
              </a:rPr>
              <a:pPr>
                <a:spcAft>
                  <a:spcPts val="600"/>
                </a:spcAft>
              </a:pPr>
              <a:t>27</a:t>
            </a:fld>
            <a:endParaRPr lang="en-US">
              <a:solidFill>
                <a:srgbClr val="0F5F4F"/>
              </a:solidFill>
            </a:endParaRPr>
          </a:p>
        </p:txBody>
      </p:sp>
    </p:spTree>
    <p:extLst>
      <p:ext uri="{BB962C8B-B14F-4D97-AF65-F5344CB8AC3E}">
        <p14:creationId xmlns:p14="http://schemas.microsoft.com/office/powerpoint/2010/main" val="7541651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A82A61-C7ED-5676-D6ED-BAADFA6A9EA0}"/>
              </a:ext>
            </a:extLst>
          </p:cNvPr>
          <p:cNvSpPr>
            <a:spLocks noGrp="1"/>
          </p:cNvSpPr>
          <p:nvPr>
            <p:ph type="title"/>
          </p:nvPr>
        </p:nvSpPr>
        <p:spPr/>
        <p:txBody>
          <a:bodyPr>
            <a:normAutofit/>
          </a:bodyPr>
          <a:lstStyle/>
          <a:p>
            <a:r>
              <a:rPr lang="de-DE"/>
              <a:t>Vorteile von Shared Pipelines</a:t>
            </a:r>
            <a:endParaRPr lang="de-DE" dirty="0"/>
          </a:p>
        </p:txBody>
      </p:sp>
      <p:sp>
        <p:nvSpPr>
          <p:cNvPr id="12" name="Inhaltsplatzhalter 11">
            <a:extLst>
              <a:ext uri="{FF2B5EF4-FFF2-40B4-BE49-F238E27FC236}">
                <a16:creationId xmlns:a16="http://schemas.microsoft.com/office/drawing/2014/main" id="{27309C1E-11E4-AA4E-8DC0-0324F58B50F1}"/>
              </a:ext>
            </a:extLst>
          </p:cNvPr>
          <p:cNvSpPr>
            <a:spLocks noGrp="1"/>
          </p:cNvSpPr>
          <p:nvPr>
            <p:ph idx="1"/>
          </p:nvPr>
        </p:nvSpPr>
        <p:spPr/>
        <p:txBody>
          <a:bodyPr/>
          <a:lstStyle/>
          <a:p>
            <a:r>
              <a:rPr lang="de-DE" dirty="0"/>
              <a:t>Wiederverwendbare Automatisierungs-Workflows (Erstellen, Testen und Bereitstellen)</a:t>
            </a:r>
          </a:p>
          <a:p>
            <a:r>
              <a:rPr lang="de-DE" dirty="0"/>
              <a:t>Konsistenz über Projekte hinweg</a:t>
            </a:r>
          </a:p>
          <a:p>
            <a:r>
              <a:rPr lang="de-DE" dirty="0"/>
              <a:t>Zentrale Wartung</a:t>
            </a:r>
          </a:p>
          <a:p>
            <a:r>
              <a:rPr lang="de-DE" dirty="0"/>
              <a:t>Zusammenarbeit und Wissensaustausch</a:t>
            </a:r>
          </a:p>
          <a:p>
            <a:r>
              <a:rPr lang="de-DE" dirty="0"/>
              <a:t>Effizienz und Produktivität</a:t>
            </a:r>
          </a:p>
          <a:p>
            <a:endParaRPr lang="de-DE" dirty="0"/>
          </a:p>
        </p:txBody>
      </p:sp>
      <p:sp>
        <p:nvSpPr>
          <p:cNvPr id="3" name="Foliennummernplatzhalter 2">
            <a:extLst>
              <a:ext uri="{FF2B5EF4-FFF2-40B4-BE49-F238E27FC236}">
                <a16:creationId xmlns:a16="http://schemas.microsoft.com/office/drawing/2014/main" id="{80CA0892-5737-4F54-2BAB-B77A8FF14D7F}"/>
              </a:ext>
            </a:extLst>
          </p:cNvPr>
          <p:cNvSpPr>
            <a:spLocks noGrp="1"/>
          </p:cNvSpPr>
          <p:nvPr>
            <p:ph type="sldNum" sz="quarter" idx="12"/>
          </p:nvPr>
        </p:nvSpPr>
        <p:spPr/>
        <p:txBody>
          <a:bodyPr/>
          <a:lstStyle/>
          <a:p>
            <a:fld id="{BD8A8A1B-4E1E-43EF-8A39-7D4A3879B941}" type="slidenum">
              <a:rPr lang="en-US" smtClean="0"/>
              <a:t>28</a:t>
            </a:fld>
            <a:endParaRPr lang="en-US"/>
          </a:p>
        </p:txBody>
      </p:sp>
    </p:spTree>
    <p:extLst>
      <p:ext uri="{BB962C8B-B14F-4D97-AF65-F5344CB8AC3E}">
        <p14:creationId xmlns:p14="http://schemas.microsoft.com/office/powerpoint/2010/main" val="2007916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A82A61-C7ED-5676-D6ED-BAADFA6A9EA0}"/>
              </a:ext>
            </a:extLst>
          </p:cNvPr>
          <p:cNvSpPr>
            <a:spLocks noGrp="1"/>
          </p:cNvSpPr>
          <p:nvPr>
            <p:ph type="title"/>
          </p:nvPr>
        </p:nvSpPr>
        <p:spPr/>
        <p:txBody>
          <a:bodyPr>
            <a:normAutofit/>
          </a:bodyPr>
          <a:lstStyle/>
          <a:p>
            <a:r>
              <a:rPr lang="de-DE"/>
              <a:t>Nachteile von Shared Pipelines</a:t>
            </a:r>
            <a:endParaRPr lang="de-DE" dirty="0"/>
          </a:p>
        </p:txBody>
      </p:sp>
      <p:sp>
        <p:nvSpPr>
          <p:cNvPr id="12" name="Inhaltsplatzhalter 11">
            <a:extLst>
              <a:ext uri="{FF2B5EF4-FFF2-40B4-BE49-F238E27FC236}">
                <a16:creationId xmlns:a16="http://schemas.microsoft.com/office/drawing/2014/main" id="{27309C1E-11E4-AA4E-8DC0-0324F58B50F1}"/>
              </a:ext>
            </a:extLst>
          </p:cNvPr>
          <p:cNvSpPr>
            <a:spLocks noGrp="1"/>
          </p:cNvSpPr>
          <p:nvPr>
            <p:ph idx="1"/>
          </p:nvPr>
        </p:nvSpPr>
        <p:spPr/>
        <p:txBody>
          <a:bodyPr/>
          <a:lstStyle/>
          <a:p>
            <a:r>
              <a:rPr lang="de-DE" dirty="0"/>
              <a:t>Komplexität und Flexibilität</a:t>
            </a:r>
          </a:p>
          <a:p>
            <a:r>
              <a:rPr lang="de-DE" dirty="0"/>
              <a:t>Fehlerbehebung kann zu Projektübergreifenden und langen Ausfallzeiten führen</a:t>
            </a:r>
          </a:p>
          <a:p>
            <a:r>
              <a:rPr lang="de-DE" dirty="0"/>
              <a:t>Sicherheitsbedenken aufgrund von unterschiedlichen Anforderungen</a:t>
            </a:r>
          </a:p>
        </p:txBody>
      </p:sp>
      <p:sp>
        <p:nvSpPr>
          <p:cNvPr id="3" name="Foliennummernplatzhalter 2">
            <a:extLst>
              <a:ext uri="{FF2B5EF4-FFF2-40B4-BE49-F238E27FC236}">
                <a16:creationId xmlns:a16="http://schemas.microsoft.com/office/drawing/2014/main" id="{4BF4EDD2-4B72-47F7-BA96-CCDC07443FFE}"/>
              </a:ext>
            </a:extLst>
          </p:cNvPr>
          <p:cNvSpPr>
            <a:spLocks noGrp="1"/>
          </p:cNvSpPr>
          <p:nvPr>
            <p:ph type="sldNum" sz="quarter" idx="12"/>
          </p:nvPr>
        </p:nvSpPr>
        <p:spPr/>
        <p:txBody>
          <a:bodyPr/>
          <a:lstStyle/>
          <a:p>
            <a:fld id="{BD8A8A1B-4E1E-43EF-8A39-7D4A3879B941}" type="slidenum">
              <a:rPr lang="en-US" smtClean="0"/>
              <a:t>29</a:t>
            </a:fld>
            <a:endParaRPr lang="en-US"/>
          </a:p>
        </p:txBody>
      </p:sp>
    </p:spTree>
    <p:extLst>
      <p:ext uri="{BB962C8B-B14F-4D97-AF65-F5344CB8AC3E}">
        <p14:creationId xmlns:p14="http://schemas.microsoft.com/office/powerpoint/2010/main" val="2208730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63E5BFF9-8D75-4F8D-AA2E-E9AF4156B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5074A657-B6F7-47AE-B719-D3590207E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a:extLst>
              <a:ext uri="{FF2B5EF4-FFF2-40B4-BE49-F238E27FC236}">
                <a16:creationId xmlns:a16="http://schemas.microsoft.com/office/drawing/2014/main" id="{5F495AF5-CD36-4EE9-95DB-86D2A39310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27"/>
            <a:ext cx="12192000" cy="6861227"/>
            <a:chOff x="0" y="-3227"/>
            <a:chExt cx="12192000" cy="6861227"/>
          </a:xfrm>
        </p:grpSpPr>
        <p:sp>
          <p:nvSpPr>
            <p:cNvPr id="49" name="Oval 12">
              <a:extLst>
                <a:ext uri="{FF2B5EF4-FFF2-40B4-BE49-F238E27FC236}">
                  <a16:creationId xmlns:a16="http://schemas.microsoft.com/office/drawing/2014/main" id="{8EFB5B0C-DD84-4ACA-8A57-0DF5C9BAD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58790" y="124188"/>
              <a:ext cx="215755" cy="2157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0" name="Oval 13">
              <a:extLst>
                <a:ext uri="{FF2B5EF4-FFF2-40B4-BE49-F238E27FC236}">
                  <a16:creationId xmlns:a16="http://schemas.microsoft.com/office/drawing/2014/main" id="{537C3102-63A7-409A-A09D-56EBB4C81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9553" y="2866365"/>
              <a:ext cx="697984" cy="697984"/>
            </a:xfrm>
            <a:prstGeom prst="ellipse">
              <a:avLst/>
            </a:prstGeom>
            <a:solidFill>
              <a:schemeClr val="accent1">
                <a:alpha val="65000"/>
              </a:schemeClr>
            </a:solidFill>
            <a:ln w="9331" cap="flat">
              <a:noFill/>
              <a:prstDash val="solid"/>
              <a:miter/>
            </a:ln>
          </p:spPr>
          <p:txBody>
            <a:bodyPr rtlCol="0" anchor="ctr"/>
            <a:lstStyle/>
            <a:p>
              <a:endParaRPr lang="en-US"/>
            </a:p>
          </p:txBody>
        </p:sp>
        <p:sp>
          <p:nvSpPr>
            <p:cNvPr id="51" name="Oval 14">
              <a:extLst>
                <a:ext uri="{FF2B5EF4-FFF2-40B4-BE49-F238E27FC236}">
                  <a16:creationId xmlns:a16="http://schemas.microsoft.com/office/drawing/2014/main" id="{7A99EBC8-DA67-46D1-BE90-B240465A8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134" y="3762066"/>
              <a:ext cx="230192" cy="230191"/>
            </a:xfrm>
            <a:prstGeom prst="ellipse">
              <a:avLst/>
            </a:prstGeom>
            <a:solidFill>
              <a:schemeClr val="accent4">
                <a:lumMod val="20000"/>
                <a:lumOff val="80000"/>
                <a:alpha val="60000"/>
              </a:schemeClr>
            </a:solidFill>
            <a:ln w="9331" cap="flat">
              <a:noFill/>
              <a:prstDash val="solid"/>
              <a:miter/>
            </a:ln>
          </p:spPr>
          <p:txBody>
            <a:bodyPr rtlCol="0" anchor="ctr"/>
            <a:lstStyle/>
            <a:p>
              <a:endParaRPr lang="en-US">
                <a:solidFill>
                  <a:schemeClr val="tx1"/>
                </a:solidFill>
              </a:endParaRPr>
            </a:p>
          </p:txBody>
        </p:sp>
        <p:sp>
          <p:nvSpPr>
            <p:cNvPr id="52" name="Graphic 9">
              <a:extLst>
                <a:ext uri="{FF2B5EF4-FFF2-40B4-BE49-F238E27FC236}">
                  <a16:creationId xmlns:a16="http://schemas.microsoft.com/office/drawing/2014/main" id="{465540EA-046F-4AF0-8CEB-E2EFE6FD03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451544" y="-3227"/>
              <a:ext cx="2740456" cy="2740456"/>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a:p>
          </p:txBody>
        </p:sp>
        <p:sp>
          <p:nvSpPr>
            <p:cNvPr id="53" name="Graphic 9">
              <a:extLst>
                <a:ext uri="{FF2B5EF4-FFF2-40B4-BE49-F238E27FC236}">
                  <a16:creationId xmlns:a16="http://schemas.microsoft.com/office/drawing/2014/main" id="{5FE32756-B183-449F-BD63-0CD97BABA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621871" y="163409"/>
              <a:ext cx="2387894" cy="238789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54" name="Freeform: Shape 17">
              <a:extLst>
                <a:ext uri="{FF2B5EF4-FFF2-40B4-BE49-F238E27FC236}">
                  <a16:creationId xmlns:a16="http://schemas.microsoft.com/office/drawing/2014/main" id="{B81A06E5-D53E-4F08-917B-C03F56DFD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3060" y="599153"/>
              <a:ext cx="823413" cy="1000074"/>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55" name="Freeform: Shape 18">
              <a:extLst>
                <a:ext uri="{FF2B5EF4-FFF2-40B4-BE49-F238E27FC236}">
                  <a16:creationId xmlns:a16="http://schemas.microsoft.com/office/drawing/2014/main" id="{C349B903-4F98-4946-9F6B-A42679E0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903403"/>
              <a:ext cx="1715504" cy="2954597"/>
            </a:xfrm>
            <a:custGeom>
              <a:avLst/>
              <a:gdLst>
                <a:gd name="connsiteX0" fmla="*/ 0 w 2429360"/>
                <a:gd name="connsiteY0" fmla="*/ 0 h 4184064"/>
                <a:gd name="connsiteX1" fmla="*/ 329124 w 2429360"/>
                <a:gd name="connsiteY1" fmla="*/ 0 h 4184064"/>
                <a:gd name="connsiteX2" fmla="*/ 2429360 w 2429360"/>
                <a:gd name="connsiteY2" fmla="*/ 2100236 h 4184064"/>
                <a:gd name="connsiteX3" fmla="*/ 2429360 w 2429360"/>
                <a:gd name="connsiteY3" fmla="*/ 4184064 h 4184064"/>
                <a:gd name="connsiteX4" fmla="*/ 132331 w 2429360"/>
                <a:gd name="connsiteY4" fmla="*/ 4184064 h 4184064"/>
                <a:gd name="connsiteX5" fmla="*/ 120545 w 2429360"/>
                <a:gd name="connsiteY5" fmla="*/ 4183469 h 4184064"/>
                <a:gd name="connsiteX6" fmla="*/ 0 w 2429360"/>
                <a:gd name="connsiteY6" fmla="*/ 4165072 h 418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9360" h="4184064">
                  <a:moveTo>
                    <a:pt x="0" y="0"/>
                  </a:moveTo>
                  <a:lnTo>
                    <a:pt x="329124" y="0"/>
                  </a:lnTo>
                  <a:cubicBezTo>
                    <a:pt x="1489065" y="0"/>
                    <a:pt x="2429360" y="940295"/>
                    <a:pt x="2429360" y="2100236"/>
                  </a:cubicBezTo>
                  <a:lnTo>
                    <a:pt x="2429360" y="4184064"/>
                  </a:lnTo>
                  <a:lnTo>
                    <a:pt x="132331" y="4184064"/>
                  </a:lnTo>
                  <a:lnTo>
                    <a:pt x="120545" y="4183469"/>
                  </a:lnTo>
                  <a:lnTo>
                    <a:pt x="0" y="4165072"/>
                  </a:lnTo>
                  <a:close/>
                </a:path>
              </a:pathLst>
            </a:custGeom>
            <a:solidFill>
              <a:schemeClr val="accent1">
                <a:alpha val="60000"/>
              </a:schemeClr>
            </a:solidFill>
            <a:ln w="9331" cap="flat">
              <a:noFill/>
              <a:prstDash val="solid"/>
              <a:miter/>
            </a:ln>
          </p:spPr>
          <p:txBody>
            <a:bodyPr rtlCol="0" anchor="ctr"/>
            <a:lstStyle/>
            <a:p>
              <a:endParaRPr lang="en-US"/>
            </a:p>
          </p:txBody>
        </p:sp>
        <p:sp>
          <p:nvSpPr>
            <p:cNvPr id="56" name="Freeform: Shape 19">
              <a:extLst>
                <a:ext uri="{FF2B5EF4-FFF2-40B4-BE49-F238E27FC236}">
                  <a16:creationId xmlns:a16="http://schemas.microsoft.com/office/drawing/2014/main" id="{553BC73C-A7AD-48F4-B586-4F781FCB9C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168300"/>
              <a:ext cx="1533337" cy="2555470"/>
            </a:xfrm>
            <a:custGeom>
              <a:avLst/>
              <a:gdLst>
                <a:gd name="connsiteX0" fmla="*/ 0 w 1986804"/>
                <a:gd name="connsiteY0" fmla="*/ 0 h 2902159"/>
                <a:gd name="connsiteX1" fmla="*/ 533594 w 1986804"/>
                <a:gd name="connsiteY1" fmla="*/ 0 h 2902159"/>
                <a:gd name="connsiteX2" fmla="*/ 1986804 w 1986804"/>
                <a:gd name="connsiteY2" fmla="*/ 1453211 h 2902159"/>
                <a:gd name="connsiteX3" fmla="*/ 1986804 w 1986804"/>
                <a:gd name="connsiteY3" fmla="*/ 2902159 h 2902159"/>
                <a:gd name="connsiteX4" fmla="*/ 537856 w 1986804"/>
                <a:gd name="connsiteY4" fmla="*/ 2902159 h 2902159"/>
                <a:gd name="connsiteX5" fmla="*/ 105713 w 1986804"/>
                <a:gd name="connsiteY5" fmla="*/ 2836826 h 2902159"/>
                <a:gd name="connsiteX6" fmla="*/ 0 w 1986804"/>
                <a:gd name="connsiteY6" fmla="*/ 2798136 h 290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6804" h="2902159">
                  <a:moveTo>
                    <a:pt x="0" y="0"/>
                  </a:moveTo>
                  <a:lnTo>
                    <a:pt x="533594" y="0"/>
                  </a:lnTo>
                  <a:cubicBezTo>
                    <a:pt x="1336188" y="0"/>
                    <a:pt x="1986804" y="650616"/>
                    <a:pt x="1986804" y="1453211"/>
                  </a:cubicBezTo>
                  <a:lnTo>
                    <a:pt x="1986804" y="2902159"/>
                  </a:lnTo>
                  <a:lnTo>
                    <a:pt x="537856" y="2902159"/>
                  </a:lnTo>
                  <a:cubicBezTo>
                    <a:pt x="387370" y="2902159"/>
                    <a:pt x="242226" y="2879286"/>
                    <a:pt x="105713" y="2836826"/>
                  </a:cubicBezTo>
                  <a:lnTo>
                    <a:pt x="0" y="279813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57" name="Freeform: Shape 20">
              <a:extLst>
                <a:ext uri="{FF2B5EF4-FFF2-40B4-BE49-F238E27FC236}">
                  <a16:creationId xmlns:a16="http://schemas.microsoft.com/office/drawing/2014/main" id="{EB3270C9-025A-41DD-997B-C8C6A6CBA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85047" y="4685933"/>
              <a:ext cx="2406953" cy="2172067"/>
            </a:xfrm>
            <a:custGeom>
              <a:avLst/>
              <a:gdLst>
                <a:gd name="connsiteX0" fmla="*/ 1229573 w 2406953"/>
                <a:gd name="connsiteY0" fmla="*/ 0 h 2172067"/>
                <a:gd name="connsiteX1" fmla="*/ 2406313 w 2406953"/>
                <a:gd name="connsiteY1" fmla="*/ 1496275 h 2172067"/>
                <a:gd name="connsiteX2" fmla="*/ 2406953 w 2406953"/>
                <a:gd name="connsiteY2" fmla="*/ 1499327 h 2172067"/>
                <a:gd name="connsiteX3" fmla="*/ 2406953 w 2406953"/>
                <a:gd name="connsiteY3" fmla="*/ 2172067 h 2172067"/>
                <a:gd name="connsiteX4" fmla="*/ 36154 w 2406953"/>
                <a:gd name="connsiteY4" fmla="*/ 2172067 h 2172067"/>
                <a:gd name="connsiteX5" fmla="*/ 13809 w 2406953"/>
                <a:gd name="connsiteY5" fmla="*/ 2065529 h 2172067"/>
                <a:gd name="connsiteX6" fmla="*/ 0 w 2406953"/>
                <a:gd name="connsiteY6" fmla="*/ 1873933 h 2172067"/>
                <a:gd name="connsiteX7" fmla="*/ 1229573 w 2406953"/>
                <a:gd name="connsiteY7" fmla="*/ 0 h 2172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953" h="2172067">
                  <a:moveTo>
                    <a:pt x="1229573" y="0"/>
                  </a:moveTo>
                  <a:cubicBezTo>
                    <a:pt x="1229573" y="0"/>
                    <a:pt x="2170965" y="642363"/>
                    <a:pt x="2406313" y="1496275"/>
                  </a:cubicBezTo>
                  <a:lnTo>
                    <a:pt x="2406953" y="1499327"/>
                  </a:lnTo>
                  <a:lnTo>
                    <a:pt x="2406953" y="2172067"/>
                  </a:lnTo>
                  <a:lnTo>
                    <a:pt x="36154" y="2172067"/>
                  </a:lnTo>
                  <a:lnTo>
                    <a:pt x="13809" y="2065529"/>
                  </a:lnTo>
                  <a:cubicBezTo>
                    <a:pt x="4803" y="2002533"/>
                    <a:pt x="0" y="1938616"/>
                    <a:pt x="0" y="1873933"/>
                  </a:cubicBezTo>
                  <a:cubicBezTo>
                    <a:pt x="0" y="839004"/>
                    <a:pt x="1229573" y="0"/>
                    <a:pt x="1229573" y="0"/>
                  </a:cubicBezTo>
                  <a:close/>
                </a:path>
              </a:pathLst>
            </a:custGeom>
            <a:solidFill>
              <a:schemeClr val="accent1">
                <a:lumMod val="75000"/>
                <a:alpha val="65000"/>
              </a:schemeClr>
            </a:solidFill>
            <a:ln w="9331" cap="flat">
              <a:noFill/>
              <a:prstDash val="solid"/>
              <a:miter/>
            </a:ln>
          </p:spPr>
          <p:txBody>
            <a:bodyPr rtlCol="0" anchor="ctr"/>
            <a:lstStyle/>
            <a:p>
              <a:endParaRPr lang="en-US"/>
            </a:p>
          </p:txBody>
        </p:sp>
      </p:grpSp>
      <p:sp>
        <p:nvSpPr>
          <p:cNvPr id="23" name="Texture">
            <a:extLst>
              <a:ext uri="{FF2B5EF4-FFF2-40B4-BE49-F238E27FC236}">
                <a16:creationId xmlns:a16="http://schemas.microsoft.com/office/drawing/2014/main" id="{8DB0478B-1B97-4BFD-90B4-35597D821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el 1">
            <a:extLst>
              <a:ext uri="{FF2B5EF4-FFF2-40B4-BE49-F238E27FC236}">
                <a16:creationId xmlns:a16="http://schemas.microsoft.com/office/drawing/2014/main" id="{79A82A61-C7ED-5676-D6ED-BAADFA6A9EA0}"/>
              </a:ext>
            </a:extLst>
          </p:cNvPr>
          <p:cNvSpPr>
            <a:spLocks noGrp="1"/>
          </p:cNvSpPr>
          <p:nvPr>
            <p:ph type="title"/>
          </p:nvPr>
        </p:nvSpPr>
        <p:spPr>
          <a:xfrm>
            <a:off x="1058336" y="365199"/>
            <a:ext cx="10072279" cy="717406"/>
          </a:xfrm>
        </p:spPr>
        <p:txBody>
          <a:bodyPr>
            <a:normAutofit/>
          </a:bodyPr>
          <a:lstStyle/>
          <a:p>
            <a:pPr algn="ctr"/>
            <a:r>
              <a:rPr lang="de-DE" b="1" dirty="0">
                <a:effectLst/>
                <a:latin typeface="gg sans"/>
                <a:ea typeface="Calibri" panose="020F0502020204030204" pitchFamily="34" charset="0"/>
                <a:cs typeface="Times New Roman" panose="02020603050405020304" pitchFamily="18" charset="0"/>
              </a:rPr>
              <a:t>Einführung in Version Control</a:t>
            </a:r>
            <a:endParaRPr lang="de-DE" sz="8800" dirty="0">
              <a:latin typeface="gg sans"/>
            </a:endParaRPr>
          </a:p>
        </p:txBody>
      </p:sp>
      <p:graphicFrame>
        <p:nvGraphicFramePr>
          <p:cNvPr id="25" name="Inhaltsplatzhalter 2">
            <a:extLst>
              <a:ext uri="{FF2B5EF4-FFF2-40B4-BE49-F238E27FC236}">
                <a16:creationId xmlns:a16="http://schemas.microsoft.com/office/drawing/2014/main" id="{02A3A2D8-9CF5-E353-FCCA-164C778A1AF3}"/>
              </a:ext>
            </a:extLst>
          </p:cNvPr>
          <p:cNvGraphicFramePr>
            <a:graphicFrameLocks noGrp="1"/>
          </p:cNvGraphicFramePr>
          <p:nvPr>
            <p:ph idx="1"/>
            <p:extLst>
              <p:ext uri="{D42A27DB-BD31-4B8C-83A1-F6EECF244321}">
                <p14:modId xmlns:p14="http://schemas.microsoft.com/office/powerpoint/2010/main" val="2698054586"/>
              </p:ext>
            </p:extLst>
          </p:nvPr>
        </p:nvGraphicFramePr>
        <p:xfrm>
          <a:off x="1058336" y="1447805"/>
          <a:ext cx="10108711" cy="47291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liennummernplatzhalter 2">
            <a:extLst>
              <a:ext uri="{FF2B5EF4-FFF2-40B4-BE49-F238E27FC236}">
                <a16:creationId xmlns:a16="http://schemas.microsoft.com/office/drawing/2014/main" id="{9D738050-C8C0-6341-7387-D25D8C2F522B}"/>
              </a:ext>
            </a:extLst>
          </p:cNvPr>
          <p:cNvSpPr>
            <a:spLocks noGrp="1"/>
          </p:cNvSpPr>
          <p:nvPr>
            <p:ph type="sldNum" sz="quarter" idx="12"/>
          </p:nvPr>
        </p:nvSpPr>
        <p:spPr/>
        <p:txBody>
          <a:bodyPr/>
          <a:lstStyle/>
          <a:p>
            <a:fld id="{BD8A8A1B-4E1E-43EF-8A39-7D4A3879B941}" type="slidenum">
              <a:rPr lang="en-US" smtClean="0"/>
              <a:t>3</a:t>
            </a:fld>
            <a:endParaRPr lang="en-US"/>
          </a:p>
        </p:txBody>
      </p:sp>
    </p:spTree>
    <p:extLst>
      <p:ext uri="{BB962C8B-B14F-4D97-AF65-F5344CB8AC3E}">
        <p14:creationId xmlns:p14="http://schemas.microsoft.com/office/powerpoint/2010/main" val="3557119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EB0EDD-E71F-6FAF-A09C-AFEBF598D3E0}"/>
              </a:ext>
            </a:extLst>
          </p:cNvPr>
          <p:cNvSpPr>
            <a:spLocks noGrp="1"/>
          </p:cNvSpPr>
          <p:nvPr>
            <p:ph type="title"/>
          </p:nvPr>
        </p:nvSpPr>
        <p:spPr>
          <a:xfrm>
            <a:off x="3544529" y="2447687"/>
            <a:ext cx="7685037" cy="1325563"/>
          </a:xfrm>
        </p:spPr>
        <p:txBody>
          <a:bodyPr/>
          <a:lstStyle/>
          <a:p>
            <a:r>
              <a:rPr lang="de-DE" dirty="0"/>
              <a:t>Mono-/Multi-Repository</a:t>
            </a:r>
          </a:p>
        </p:txBody>
      </p:sp>
      <p:sp>
        <p:nvSpPr>
          <p:cNvPr id="4" name="Foliennummernplatzhalter 3">
            <a:extLst>
              <a:ext uri="{FF2B5EF4-FFF2-40B4-BE49-F238E27FC236}">
                <a16:creationId xmlns:a16="http://schemas.microsoft.com/office/drawing/2014/main" id="{ED2F466C-15CB-F86E-B3C3-A76B37978704}"/>
              </a:ext>
            </a:extLst>
          </p:cNvPr>
          <p:cNvSpPr>
            <a:spLocks noGrp="1"/>
          </p:cNvSpPr>
          <p:nvPr>
            <p:ph type="sldNum" sz="quarter" idx="12"/>
          </p:nvPr>
        </p:nvSpPr>
        <p:spPr/>
        <p:txBody>
          <a:bodyPr/>
          <a:lstStyle/>
          <a:p>
            <a:fld id="{BD8A8A1B-4E1E-43EF-8A39-7D4A3879B941}" type="slidenum">
              <a:rPr lang="en-US" smtClean="0"/>
              <a:t>30</a:t>
            </a:fld>
            <a:endParaRPr lang="en-US"/>
          </a:p>
        </p:txBody>
      </p:sp>
    </p:spTree>
    <p:extLst>
      <p:ext uri="{BB962C8B-B14F-4D97-AF65-F5344CB8AC3E}">
        <p14:creationId xmlns:p14="http://schemas.microsoft.com/office/powerpoint/2010/main" val="29815823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28"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30" name="Group 29">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31" name="Oval 30">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2" name="Freeform: Shape 31">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33" name="Freeform: Shape 32">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34" name="Freeform: Shape 33">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35"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37"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useBgFill="1">
        <p:nvSpPr>
          <p:cNvPr id="39"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41"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43"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45"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el 1">
            <a:extLst>
              <a:ext uri="{FF2B5EF4-FFF2-40B4-BE49-F238E27FC236}">
                <a16:creationId xmlns:a16="http://schemas.microsoft.com/office/drawing/2014/main" id="{79A82A61-C7ED-5676-D6ED-BAADFA6A9EA0}"/>
              </a:ext>
            </a:extLst>
          </p:cNvPr>
          <p:cNvSpPr>
            <a:spLocks noGrp="1"/>
          </p:cNvSpPr>
          <p:nvPr>
            <p:ph type="title"/>
          </p:nvPr>
        </p:nvSpPr>
        <p:spPr>
          <a:xfrm>
            <a:off x="457200" y="758952"/>
            <a:ext cx="4640729" cy="1325563"/>
          </a:xfrm>
        </p:spPr>
        <p:txBody>
          <a:bodyPr vert="horz" lIns="91440" tIns="45720" rIns="91440" bIns="45720" rtlCol="0" anchor="b">
            <a:normAutofit/>
          </a:bodyPr>
          <a:lstStyle/>
          <a:p>
            <a:r>
              <a:rPr lang="en-US" sz="4100" dirty="0" err="1"/>
              <a:t>Softwarearchitektur</a:t>
            </a:r>
            <a:endParaRPr lang="en-US" sz="4100" dirty="0"/>
          </a:p>
        </p:txBody>
      </p:sp>
      <p:sp>
        <p:nvSpPr>
          <p:cNvPr id="16" name="Textplatzhalter 15">
            <a:extLst>
              <a:ext uri="{FF2B5EF4-FFF2-40B4-BE49-F238E27FC236}">
                <a16:creationId xmlns:a16="http://schemas.microsoft.com/office/drawing/2014/main" id="{20C0F3A2-65BB-2CC4-3868-AFADE654A936}"/>
              </a:ext>
            </a:extLst>
          </p:cNvPr>
          <p:cNvSpPr>
            <a:spLocks noGrp="1"/>
          </p:cNvSpPr>
          <p:nvPr>
            <p:ph type="body" sz="half" idx="2"/>
          </p:nvPr>
        </p:nvSpPr>
        <p:spPr>
          <a:xfrm>
            <a:off x="457200" y="2286000"/>
            <a:ext cx="4640729" cy="3887585"/>
          </a:xfrm>
        </p:spPr>
        <p:txBody>
          <a:bodyPr vert="horz" lIns="91440" tIns="45720" rIns="91440" bIns="45720" rtlCol="0">
            <a:normAutofit/>
          </a:bodyPr>
          <a:lstStyle/>
          <a:p>
            <a:pPr indent="-228600">
              <a:buFont typeface="Arial" panose="020B0604020202020204" pitchFamily="34" charset="0"/>
              <a:buChar char="•"/>
            </a:pPr>
            <a:r>
              <a:rPr lang="en-US" sz="2000" dirty="0" err="1"/>
              <a:t>Monolithen</a:t>
            </a:r>
            <a:r>
              <a:rPr lang="en-US" sz="2000" dirty="0"/>
              <a:t> </a:t>
            </a:r>
            <a:r>
              <a:rPr lang="en-US" sz="2000" dirty="0" err="1"/>
              <a:t>bringen</a:t>
            </a:r>
            <a:r>
              <a:rPr lang="en-US" sz="2000" dirty="0"/>
              <a:t> je </a:t>
            </a:r>
            <a:r>
              <a:rPr lang="en-US" sz="2000" dirty="0" err="1"/>
              <a:t>größer</a:t>
            </a:r>
            <a:r>
              <a:rPr lang="en-US" sz="2000" dirty="0"/>
              <a:t> </a:t>
            </a:r>
            <a:r>
              <a:rPr lang="en-US" sz="2000" dirty="0" err="1"/>
              <a:t>sie</a:t>
            </a:r>
            <a:r>
              <a:rPr lang="en-US" sz="2000" dirty="0"/>
              <a:t> </a:t>
            </a:r>
            <a:r>
              <a:rPr lang="en-US" sz="2000" dirty="0" err="1"/>
              <a:t>werden</a:t>
            </a:r>
            <a:r>
              <a:rPr lang="en-US" sz="2000" dirty="0"/>
              <a:t> </a:t>
            </a:r>
            <a:r>
              <a:rPr lang="en-US" sz="2000" dirty="0" err="1"/>
              <a:t>immer</a:t>
            </a:r>
            <a:r>
              <a:rPr lang="en-US" sz="2000" dirty="0"/>
              <a:t> </a:t>
            </a:r>
            <a:r>
              <a:rPr lang="en-US" sz="2000" dirty="0" err="1"/>
              <a:t>mehr</a:t>
            </a:r>
            <a:r>
              <a:rPr lang="en-US" sz="2000" dirty="0"/>
              <a:t> </a:t>
            </a:r>
            <a:r>
              <a:rPr lang="en-US" sz="2000" dirty="0" err="1"/>
              <a:t>Nachteile</a:t>
            </a:r>
            <a:r>
              <a:rPr lang="en-US" sz="2000" dirty="0"/>
              <a:t> </a:t>
            </a:r>
            <a:r>
              <a:rPr lang="en-US" sz="2000" dirty="0" err="1"/>
              <a:t>mit</a:t>
            </a:r>
            <a:r>
              <a:rPr lang="en-US" sz="2000" dirty="0"/>
              <a:t> </a:t>
            </a:r>
            <a:r>
              <a:rPr lang="en-US" sz="2000" dirty="0" err="1"/>
              <a:t>sich</a:t>
            </a:r>
            <a:endParaRPr lang="en-US" sz="2000" dirty="0"/>
          </a:p>
          <a:p>
            <a:pPr indent="-228600">
              <a:buFont typeface="Arial" panose="020B0604020202020204" pitchFamily="34" charset="0"/>
              <a:buChar char="•"/>
            </a:pPr>
            <a:endParaRPr lang="en-US" sz="2000" dirty="0"/>
          </a:p>
          <a:p>
            <a:pPr indent="-228600">
              <a:buFont typeface="Arial" panose="020B0604020202020204" pitchFamily="34" charset="0"/>
              <a:buChar char="•"/>
            </a:pPr>
            <a:r>
              <a:rPr lang="en-US" sz="2000" dirty="0" err="1"/>
              <a:t>Umstieg</a:t>
            </a:r>
            <a:r>
              <a:rPr lang="en-US" sz="2000" dirty="0"/>
              <a:t> von </a:t>
            </a:r>
            <a:r>
              <a:rPr lang="en-US" sz="2000" dirty="0" err="1"/>
              <a:t>Monolithen</a:t>
            </a:r>
            <a:r>
              <a:rPr lang="en-US" sz="2000" dirty="0"/>
              <a:t> auf Microservices</a:t>
            </a:r>
          </a:p>
          <a:p>
            <a:pPr indent="-228600">
              <a:buFont typeface="Arial" panose="020B0604020202020204" pitchFamily="34" charset="0"/>
              <a:buChar char="•"/>
            </a:pPr>
            <a:endParaRPr lang="en-US" sz="2000" dirty="0"/>
          </a:p>
          <a:p>
            <a:pPr indent="-228600">
              <a:buFont typeface="Arial" panose="020B0604020202020204" pitchFamily="34" charset="0"/>
              <a:buChar char="•"/>
            </a:pPr>
            <a:r>
              <a:rPr lang="en-US" sz="2000" dirty="0" err="1"/>
              <a:t>Bringt</a:t>
            </a:r>
            <a:r>
              <a:rPr lang="en-US" sz="2000" dirty="0"/>
              <a:t> </a:t>
            </a:r>
            <a:r>
              <a:rPr lang="en-US" sz="2000" dirty="0" err="1"/>
              <a:t>Herausforderungen</a:t>
            </a:r>
            <a:r>
              <a:rPr lang="en-US" sz="2000" dirty="0"/>
              <a:t> </a:t>
            </a:r>
            <a:r>
              <a:rPr lang="en-US" sz="2000" dirty="0" err="1"/>
              <a:t>im</a:t>
            </a:r>
            <a:r>
              <a:rPr lang="en-US" sz="2000" dirty="0"/>
              <a:t> </a:t>
            </a:r>
            <a:r>
              <a:rPr lang="en-US" sz="2000" dirty="0" err="1"/>
              <a:t>Bereich</a:t>
            </a:r>
            <a:r>
              <a:rPr lang="en-US" sz="2000" dirty="0"/>
              <a:t> Version Control </a:t>
            </a:r>
            <a:r>
              <a:rPr lang="en-US" sz="2000" dirty="0" err="1"/>
              <a:t>mit</a:t>
            </a:r>
            <a:r>
              <a:rPr lang="en-US" sz="2000" dirty="0"/>
              <a:t> </a:t>
            </a:r>
            <a:r>
              <a:rPr lang="en-US" sz="2000" dirty="0" err="1"/>
              <a:t>sich</a:t>
            </a:r>
            <a:endParaRPr lang="en-US" sz="2000" dirty="0"/>
          </a:p>
          <a:p>
            <a:pPr indent="-228600">
              <a:buFont typeface="Arial" panose="020B0604020202020204" pitchFamily="34" charset="0"/>
              <a:buChar char="•"/>
            </a:pPr>
            <a:endParaRPr lang="en-US" sz="2000" dirty="0"/>
          </a:p>
          <a:p>
            <a:pPr indent="-228600">
              <a:buFont typeface="Arial" panose="020B0604020202020204" pitchFamily="34" charset="0"/>
              <a:buChar char="•"/>
            </a:pPr>
            <a:endParaRPr lang="en-US" sz="2000" dirty="0"/>
          </a:p>
        </p:txBody>
      </p:sp>
      <p:pic>
        <p:nvPicPr>
          <p:cNvPr id="21" name="Inhaltsplatzhalter 10" descr="Ein Bild, das Text, Screenshot, Rechteck, Quadrat enthält.&#10;&#10;Automatisch generierte Beschreibung">
            <a:extLst>
              <a:ext uri="{FF2B5EF4-FFF2-40B4-BE49-F238E27FC236}">
                <a16:creationId xmlns:a16="http://schemas.microsoft.com/office/drawing/2014/main" id="{E129AE3F-D105-3BAA-6305-CB6E9CED32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8285" y="2280857"/>
            <a:ext cx="6300393" cy="2236640"/>
          </a:xfrm>
          <a:prstGeom prst="rect">
            <a:avLst/>
          </a:prstGeom>
        </p:spPr>
      </p:pic>
      <p:sp>
        <p:nvSpPr>
          <p:cNvPr id="3" name="Foliennummernplatzhalter 2">
            <a:extLst>
              <a:ext uri="{FF2B5EF4-FFF2-40B4-BE49-F238E27FC236}">
                <a16:creationId xmlns:a16="http://schemas.microsoft.com/office/drawing/2014/main" id="{540C5B93-ECF3-3040-2224-CA80FD44A7CE}"/>
              </a:ext>
            </a:extLst>
          </p:cNvPr>
          <p:cNvSpPr>
            <a:spLocks noGrp="1"/>
          </p:cNvSpPr>
          <p:nvPr>
            <p:ph type="sldNum" sz="quarter" idx="12"/>
          </p:nvPr>
        </p:nvSpPr>
        <p:spPr>
          <a:xfrm>
            <a:off x="10954512" y="6355080"/>
            <a:ext cx="795528" cy="365760"/>
          </a:xfrm>
        </p:spPr>
        <p:txBody>
          <a:bodyPr vert="horz" lIns="91440" tIns="45720" rIns="91440" bIns="45720" rtlCol="0" anchor="ctr">
            <a:normAutofit/>
          </a:bodyPr>
          <a:lstStyle/>
          <a:p>
            <a:pPr>
              <a:spcAft>
                <a:spcPts val="600"/>
              </a:spcAft>
            </a:pPr>
            <a:fld id="{BD8A8A1B-4E1E-43EF-8A39-7D4A3879B941}" type="slidenum">
              <a:rPr lang="en-US">
                <a:solidFill>
                  <a:srgbClr val="0F5F4F"/>
                </a:solidFill>
              </a:rPr>
              <a:pPr>
                <a:spcAft>
                  <a:spcPts val="600"/>
                </a:spcAft>
              </a:pPr>
              <a:t>31</a:t>
            </a:fld>
            <a:endParaRPr lang="en-US">
              <a:solidFill>
                <a:srgbClr val="0F5F4F"/>
              </a:solidFill>
            </a:endParaRPr>
          </a:p>
        </p:txBody>
      </p:sp>
    </p:spTree>
    <p:extLst>
      <p:ext uri="{BB962C8B-B14F-4D97-AF65-F5344CB8AC3E}">
        <p14:creationId xmlns:p14="http://schemas.microsoft.com/office/powerpoint/2010/main" val="8548798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A82A61-C7ED-5676-D6ED-BAADFA6A9EA0}"/>
              </a:ext>
            </a:extLst>
          </p:cNvPr>
          <p:cNvSpPr>
            <a:spLocks noGrp="1"/>
          </p:cNvSpPr>
          <p:nvPr>
            <p:ph type="title"/>
          </p:nvPr>
        </p:nvSpPr>
        <p:spPr/>
        <p:txBody>
          <a:bodyPr>
            <a:normAutofit/>
          </a:bodyPr>
          <a:lstStyle/>
          <a:p>
            <a:r>
              <a:rPr lang="de-DE" dirty="0"/>
              <a:t>Multi-Repository</a:t>
            </a:r>
          </a:p>
        </p:txBody>
      </p:sp>
      <p:sp>
        <p:nvSpPr>
          <p:cNvPr id="4" name="Inhaltsplatzhalter 3">
            <a:extLst>
              <a:ext uri="{FF2B5EF4-FFF2-40B4-BE49-F238E27FC236}">
                <a16:creationId xmlns:a16="http://schemas.microsoft.com/office/drawing/2014/main" id="{3A8F0BFA-546B-5699-49FA-5D21DD90396A}"/>
              </a:ext>
            </a:extLst>
          </p:cNvPr>
          <p:cNvSpPr>
            <a:spLocks noGrp="1"/>
          </p:cNvSpPr>
          <p:nvPr>
            <p:ph idx="1"/>
          </p:nvPr>
        </p:nvSpPr>
        <p:spPr/>
        <p:txBody>
          <a:bodyPr/>
          <a:lstStyle/>
          <a:p>
            <a:r>
              <a:rPr lang="de-DE" dirty="0"/>
              <a:t>Jeder Service wird in einem eigenen Repository verwaltet</a:t>
            </a:r>
          </a:p>
          <a:p>
            <a:endParaRPr lang="de-DE" dirty="0"/>
          </a:p>
          <a:p>
            <a:r>
              <a:rPr lang="de-DE" dirty="0"/>
              <a:t>Services werden unabhängig voneinander versioniert</a:t>
            </a:r>
          </a:p>
          <a:p>
            <a:endParaRPr lang="de-DE" dirty="0"/>
          </a:p>
          <a:p>
            <a:r>
              <a:rPr lang="de-DE" dirty="0"/>
              <a:t>Kann zu Fragmentierung von Teams führen</a:t>
            </a:r>
          </a:p>
        </p:txBody>
      </p:sp>
      <p:sp>
        <p:nvSpPr>
          <p:cNvPr id="3" name="Foliennummernplatzhalter 2">
            <a:extLst>
              <a:ext uri="{FF2B5EF4-FFF2-40B4-BE49-F238E27FC236}">
                <a16:creationId xmlns:a16="http://schemas.microsoft.com/office/drawing/2014/main" id="{6EF5C6E9-6F38-6457-C3D7-C9FD0144535F}"/>
              </a:ext>
            </a:extLst>
          </p:cNvPr>
          <p:cNvSpPr>
            <a:spLocks noGrp="1"/>
          </p:cNvSpPr>
          <p:nvPr>
            <p:ph type="sldNum" sz="quarter" idx="12"/>
          </p:nvPr>
        </p:nvSpPr>
        <p:spPr/>
        <p:txBody>
          <a:bodyPr/>
          <a:lstStyle/>
          <a:p>
            <a:fld id="{BD8A8A1B-4E1E-43EF-8A39-7D4A3879B941}" type="slidenum">
              <a:rPr lang="en-US" smtClean="0"/>
              <a:t>32</a:t>
            </a:fld>
            <a:endParaRPr lang="en-US"/>
          </a:p>
        </p:txBody>
      </p:sp>
    </p:spTree>
    <p:extLst>
      <p:ext uri="{BB962C8B-B14F-4D97-AF65-F5344CB8AC3E}">
        <p14:creationId xmlns:p14="http://schemas.microsoft.com/office/powerpoint/2010/main" val="29954128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3" name="Color Fill">
            <a:extLst>
              <a:ext uri="{FF2B5EF4-FFF2-40B4-BE49-F238E27FC236}">
                <a16:creationId xmlns:a16="http://schemas.microsoft.com/office/drawing/2014/main" id="{E0F166C3-D45F-4A92-A291-15B874AD1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24" name="Group 13">
            <a:extLst>
              <a:ext uri="{FF2B5EF4-FFF2-40B4-BE49-F238E27FC236}">
                <a16:creationId xmlns:a16="http://schemas.microsoft.com/office/drawing/2014/main" id="{D46CEC91-770B-42C4-A145-1B46A53147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39089" y="-3532"/>
            <a:ext cx="4449863" cy="6861532"/>
            <a:chOff x="7739089" y="-3532"/>
            <a:chExt cx="4449863" cy="6861532"/>
          </a:xfrm>
        </p:grpSpPr>
        <p:sp>
          <p:nvSpPr>
            <p:cNvPr id="15" name="Oval 14">
              <a:extLst>
                <a:ext uri="{FF2B5EF4-FFF2-40B4-BE49-F238E27FC236}">
                  <a16:creationId xmlns:a16="http://schemas.microsoft.com/office/drawing/2014/main" id="{1DD4806A-AF58-4453-B072-6A4A4F038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07984" y="4121414"/>
              <a:ext cx="514757" cy="51694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5" name="Freeform: Shape 15">
              <a:extLst>
                <a:ext uri="{FF2B5EF4-FFF2-40B4-BE49-F238E27FC236}">
                  <a16:creationId xmlns:a16="http://schemas.microsoft.com/office/drawing/2014/main" id="{BA9DFD6B-459F-49A7-AC49-D1DFA73397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4837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7" name="Freeform: Shape 16">
              <a:extLst>
                <a:ext uri="{FF2B5EF4-FFF2-40B4-BE49-F238E27FC236}">
                  <a16:creationId xmlns:a16="http://schemas.microsoft.com/office/drawing/2014/main" id="{4E8CB084-44E1-4B4B-91FF-4A20D55DF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2627" y="340461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tx2">
                  <a:lumMod val="75000"/>
                  <a:lumOff val="25000"/>
                </a:schemeClr>
              </a:fgClr>
              <a:bgClr>
                <a:schemeClr val="accent1">
                  <a:lumMod val="60000"/>
                  <a:lumOff val="40000"/>
                </a:schemeClr>
              </a:bgClr>
            </a:pattFill>
            <a:ln w="9525" cap="flat">
              <a:noFill/>
              <a:prstDash val="solid"/>
              <a:miter/>
            </a:ln>
          </p:spPr>
          <p:txBody>
            <a:bodyPr wrap="square" rtlCol="0" anchor="ctr">
              <a:noAutofit/>
            </a:bodyPr>
            <a:lstStyle/>
            <a:p>
              <a:pPr lvl="0"/>
              <a:endParaRPr lang="en-US" dirty="0"/>
            </a:p>
          </p:txBody>
        </p:sp>
        <p:sp>
          <p:nvSpPr>
            <p:cNvPr id="18" name="Graphic 9">
              <a:extLst>
                <a:ext uri="{FF2B5EF4-FFF2-40B4-BE49-F238E27FC236}">
                  <a16:creationId xmlns:a16="http://schemas.microsoft.com/office/drawing/2014/main" id="{6C295B8D-0725-41E2-9095-AF10CED97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39089" y="-3532"/>
              <a:ext cx="3875603" cy="387560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tx2">
                <a:lumMod val="25000"/>
                <a:lumOff val="75000"/>
                <a:alpha val="20000"/>
              </a:schemeClr>
            </a:solidFill>
            <a:ln w="209550" cap="flat">
              <a:noFill/>
              <a:prstDash val="solid"/>
              <a:miter/>
            </a:ln>
          </p:spPr>
          <p:txBody>
            <a:bodyPr rtlCol="0" anchor="ctr"/>
            <a:lstStyle/>
            <a:p>
              <a:pPr lvl="0"/>
              <a:endParaRPr lang="en-US"/>
            </a:p>
          </p:txBody>
        </p:sp>
        <p:sp>
          <p:nvSpPr>
            <p:cNvPr id="19" name="Graphic 9">
              <a:extLst>
                <a:ext uri="{FF2B5EF4-FFF2-40B4-BE49-F238E27FC236}">
                  <a16:creationId xmlns:a16="http://schemas.microsoft.com/office/drawing/2014/main" id="{BB0B65EA-ACB0-4F3D-96BE-DC8EB96A75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5862" y="556562"/>
              <a:ext cx="2681635" cy="268163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20" name="Graphic 9">
              <a:extLst>
                <a:ext uri="{FF2B5EF4-FFF2-40B4-BE49-F238E27FC236}">
                  <a16:creationId xmlns:a16="http://schemas.microsoft.com/office/drawing/2014/main" id="{8D1B1F2F-C82A-4502-A778-98238C1B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56735" y="12053"/>
              <a:ext cx="3857958" cy="387560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grpSp>
      <p:sp>
        <p:nvSpPr>
          <p:cNvPr id="22" name="Texture">
            <a:extLst>
              <a:ext uri="{FF2B5EF4-FFF2-40B4-BE49-F238E27FC236}">
                <a16:creationId xmlns:a16="http://schemas.microsoft.com/office/drawing/2014/main" id="{1A4066CF-83FA-4BF2-8618-AD3CF2DCE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el 1">
            <a:extLst>
              <a:ext uri="{FF2B5EF4-FFF2-40B4-BE49-F238E27FC236}">
                <a16:creationId xmlns:a16="http://schemas.microsoft.com/office/drawing/2014/main" id="{79A82A61-C7ED-5676-D6ED-BAADFA6A9EA0}"/>
              </a:ext>
            </a:extLst>
          </p:cNvPr>
          <p:cNvSpPr>
            <a:spLocks noGrp="1"/>
          </p:cNvSpPr>
          <p:nvPr>
            <p:ph type="title"/>
          </p:nvPr>
        </p:nvSpPr>
        <p:spPr>
          <a:xfrm>
            <a:off x="457200" y="758952"/>
            <a:ext cx="6943725" cy="1325563"/>
          </a:xfrm>
        </p:spPr>
        <p:txBody>
          <a:bodyPr anchor="b">
            <a:normAutofit/>
          </a:bodyPr>
          <a:lstStyle/>
          <a:p>
            <a:r>
              <a:rPr lang="de-DE" dirty="0"/>
              <a:t>Mono-Repository</a:t>
            </a:r>
          </a:p>
        </p:txBody>
      </p:sp>
      <p:sp>
        <p:nvSpPr>
          <p:cNvPr id="4" name="Inhaltsplatzhalter 3">
            <a:extLst>
              <a:ext uri="{FF2B5EF4-FFF2-40B4-BE49-F238E27FC236}">
                <a16:creationId xmlns:a16="http://schemas.microsoft.com/office/drawing/2014/main" id="{3A8F0BFA-546B-5699-49FA-5D21DD90396A}"/>
              </a:ext>
            </a:extLst>
          </p:cNvPr>
          <p:cNvSpPr>
            <a:spLocks noGrp="1"/>
          </p:cNvSpPr>
          <p:nvPr>
            <p:ph idx="1"/>
          </p:nvPr>
        </p:nvSpPr>
        <p:spPr>
          <a:xfrm>
            <a:off x="457200" y="2286000"/>
            <a:ext cx="6943725" cy="3875603"/>
          </a:xfrm>
        </p:spPr>
        <p:txBody>
          <a:bodyPr>
            <a:normAutofit/>
          </a:bodyPr>
          <a:lstStyle/>
          <a:p>
            <a:r>
              <a:rPr lang="de-DE" dirty="0"/>
              <a:t>Alle Services werden in einem Repository verwaltet</a:t>
            </a:r>
          </a:p>
          <a:p>
            <a:endParaRPr lang="de-DE" dirty="0"/>
          </a:p>
          <a:p>
            <a:r>
              <a:rPr lang="de-DE" dirty="0"/>
              <a:t>Alle Services werden miteinander versioniert</a:t>
            </a:r>
          </a:p>
          <a:p>
            <a:endParaRPr lang="de-DE" dirty="0"/>
          </a:p>
          <a:p>
            <a:r>
              <a:rPr lang="de-DE" dirty="0"/>
              <a:t>Zusammenarbeit der Teams wird gefördert</a:t>
            </a:r>
          </a:p>
          <a:p>
            <a:endParaRPr lang="de-DE" dirty="0"/>
          </a:p>
          <a:p>
            <a:r>
              <a:rPr lang="de-DE" dirty="0"/>
              <a:t>Wird von Google eingesetzt</a:t>
            </a:r>
          </a:p>
        </p:txBody>
      </p:sp>
      <p:pic>
        <p:nvPicPr>
          <p:cNvPr id="3" name="Graphic 5" descr="Hierarchie">
            <a:extLst>
              <a:ext uri="{FF2B5EF4-FFF2-40B4-BE49-F238E27FC236}">
                <a16:creationId xmlns:a16="http://schemas.microsoft.com/office/drawing/2014/main" id="{416BD4AF-6320-8AA3-7E2C-7BE700D43C6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84561" y="725850"/>
            <a:ext cx="2625125" cy="2625125"/>
          </a:xfrm>
          <a:prstGeom prst="rect">
            <a:avLst/>
          </a:prstGeom>
        </p:spPr>
      </p:pic>
      <p:sp>
        <p:nvSpPr>
          <p:cNvPr id="5" name="Foliennummernplatzhalter 4">
            <a:extLst>
              <a:ext uri="{FF2B5EF4-FFF2-40B4-BE49-F238E27FC236}">
                <a16:creationId xmlns:a16="http://schemas.microsoft.com/office/drawing/2014/main" id="{FDDAA21D-97A2-1552-8763-EECFB505778B}"/>
              </a:ext>
            </a:extLst>
          </p:cNvPr>
          <p:cNvSpPr>
            <a:spLocks noGrp="1"/>
          </p:cNvSpPr>
          <p:nvPr>
            <p:ph type="sldNum" sz="quarter" idx="12"/>
          </p:nvPr>
        </p:nvSpPr>
        <p:spPr>
          <a:xfrm>
            <a:off x="10954512" y="6355080"/>
            <a:ext cx="795528" cy="365760"/>
          </a:xfrm>
        </p:spPr>
        <p:txBody>
          <a:bodyPr>
            <a:normAutofit/>
          </a:bodyPr>
          <a:lstStyle/>
          <a:p>
            <a:pPr>
              <a:spcAft>
                <a:spcPts val="600"/>
              </a:spcAft>
            </a:pPr>
            <a:fld id="{BD8A8A1B-4E1E-43EF-8A39-7D4A3879B941}" type="slidenum">
              <a:rPr lang="en-US" smtClean="0"/>
              <a:pPr>
                <a:spcAft>
                  <a:spcPts val="600"/>
                </a:spcAft>
              </a:pPr>
              <a:t>33</a:t>
            </a:fld>
            <a:endParaRPr lang="en-US"/>
          </a:p>
        </p:txBody>
      </p:sp>
    </p:spTree>
    <p:extLst>
      <p:ext uri="{BB962C8B-B14F-4D97-AF65-F5344CB8AC3E}">
        <p14:creationId xmlns:p14="http://schemas.microsoft.com/office/powerpoint/2010/main" val="19201903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CDA570-016A-2717-1AE0-973790116E49}"/>
              </a:ext>
            </a:extLst>
          </p:cNvPr>
          <p:cNvSpPr>
            <a:spLocks noGrp="1"/>
          </p:cNvSpPr>
          <p:nvPr>
            <p:ph type="title"/>
          </p:nvPr>
        </p:nvSpPr>
        <p:spPr/>
        <p:txBody>
          <a:bodyPr/>
          <a:lstStyle/>
          <a:p>
            <a:r>
              <a:rPr lang="de-DE" dirty="0"/>
              <a:t>Mono-Repository</a:t>
            </a:r>
            <a:endParaRPr lang="en-US" dirty="0"/>
          </a:p>
        </p:txBody>
      </p:sp>
      <p:sp>
        <p:nvSpPr>
          <p:cNvPr id="8" name="Textplatzhalter 7">
            <a:extLst>
              <a:ext uri="{FF2B5EF4-FFF2-40B4-BE49-F238E27FC236}">
                <a16:creationId xmlns:a16="http://schemas.microsoft.com/office/drawing/2014/main" id="{189DC6CB-69F3-090D-0EE4-1CBC49EE3051}"/>
              </a:ext>
            </a:extLst>
          </p:cNvPr>
          <p:cNvSpPr>
            <a:spLocks noGrp="1"/>
          </p:cNvSpPr>
          <p:nvPr>
            <p:ph type="body" idx="1"/>
          </p:nvPr>
        </p:nvSpPr>
        <p:spPr/>
        <p:txBody>
          <a:bodyPr/>
          <a:lstStyle/>
          <a:p>
            <a:r>
              <a:rPr lang="de-DE" dirty="0"/>
              <a:t>Vorteile</a:t>
            </a:r>
            <a:endParaRPr lang="en-US" dirty="0"/>
          </a:p>
        </p:txBody>
      </p:sp>
      <p:sp>
        <p:nvSpPr>
          <p:cNvPr id="9" name="Inhaltsplatzhalter 8">
            <a:extLst>
              <a:ext uri="{FF2B5EF4-FFF2-40B4-BE49-F238E27FC236}">
                <a16:creationId xmlns:a16="http://schemas.microsoft.com/office/drawing/2014/main" id="{78A9CA1B-E79C-0E86-E43B-75CBFD2126C0}"/>
              </a:ext>
            </a:extLst>
          </p:cNvPr>
          <p:cNvSpPr>
            <a:spLocks noGrp="1"/>
          </p:cNvSpPr>
          <p:nvPr>
            <p:ph sz="half" idx="2"/>
          </p:nvPr>
        </p:nvSpPr>
        <p:spPr/>
        <p:txBody>
          <a:bodyPr/>
          <a:lstStyle/>
          <a:p>
            <a:pPr>
              <a:buFont typeface="Arial" panose="020B0604020202020204" pitchFamily="34" charset="0"/>
              <a:buChar char="•"/>
            </a:pPr>
            <a:r>
              <a:rPr lang="de-DE" dirty="0"/>
              <a:t>Code kann über die Services hinweg geteilt werden</a:t>
            </a:r>
          </a:p>
          <a:p>
            <a:pPr>
              <a:buFont typeface="Arial" panose="020B0604020202020204" pitchFamily="34" charset="0"/>
              <a:buChar char="•"/>
            </a:pPr>
            <a:r>
              <a:rPr lang="de-DE" dirty="0"/>
              <a:t>Atomare Änderungen</a:t>
            </a:r>
          </a:p>
          <a:p>
            <a:pPr>
              <a:buFont typeface="Arial" panose="020B0604020202020204" pitchFamily="34" charset="0"/>
              <a:buChar char="•"/>
            </a:pPr>
            <a:r>
              <a:rPr lang="de-DE" dirty="0"/>
              <a:t>Ein einziges Set an Abhängigkeiten</a:t>
            </a:r>
          </a:p>
          <a:p>
            <a:endParaRPr lang="de-DE" dirty="0"/>
          </a:p>
          <a:p>
            <a:endParaRPr lang="en-US" dirty="0"/>
          </a:p>
        </p:txBody>
      </p:sp>
      <p:sp>
        <p:nvSpPr>
          <p:cNvPr id="10" name="Textplatzhalter 9">
            <a:extLst>
              <a:ext uri="{FF2B5EF4-FFF2-40B4-BE49-F238E27FC236}">
                <a16:creationId xmlns:a16="http://schemas.microsoft.com/office/drawing/2014/main" id="{8CC128AD-63E5-5CFA-4B61-EEE69C3F1B93}"/>
              </a:ext>
            </a:extLst>
          </p:cNvPr>
          <p:cNvSpPr>
            <a:spLocks noGrp="1"/>
          </p:cNvSpPr>
          <p:nvPr>
            <p:ph type="body" sz="quarter" idx="3"/>
          </p:nvPr>
        </p:nvSpPr>
        <p:spPr/>
        <p:txBody>
          <a:bodyPr/>
          <a:lstStyle/>
          <a:p>
            <a:r>
              <a:rPr lang="de-DE" dirty="0"/>
              <a:t>Herausforderungen</a:t>
            </a:r>
            <a:endParaRPr lang="en-US" dirty="0"/>
          </a:p>
        </p:txBody>
      </p:sp>
      <p:sp>
        <p:nvSpPr>
          <p:cNvPr id="11" name="Inhaltsplatzhalter 10">
            <a:extLst>
              <a:ext uri="{FF2B5EF4-FFF2-40B4-BE49-F238E27FC236}">
                <a16:creationId xmlns:a16="http://schemas.microsoft.com/office/drawing/2014/main" id="{2088EADD-1A86-DF3E-30C5-8AB944A24E9C}"/>
              </a:ext>
            </a:extLst>
          </p:cNvPr>
          <p:cNvSpPr>
            <a:spLocks noGrp="1"/>
          </p:cNvSpPr>
          <p:nvPr>
            <p:ph sz="quarter" idx="4"/>
          </p:nvPr>
        </p:nvSpPr>
        <p:spPr/>
        <p:txBody>
          <a:bodyPr/>
          <a:lstStyle/>
          <a:p>
            <a:pPr>
              <a:buFont typeface="Arial" panose="020B0604020202020204" pitchFamily="34" charset="0"/>
              <a:buChar char="•"/>
            </a:pPr>
            <a:r>
              <a:rPr lang="de-DE" dirty="0"/>
              <a:t>Verwaltung nicht verwandter Projekte</a:t>
            </a:r>
          </a:p>
          <a:p>
            <a:pPr>
              <a:buFont typeface="Arial" panose="020B0604020202020204" pitchFamily="34" charset="0"/>
              <a:buChar char="•"/>
            </a:pPr>
            <a:r>
              <a:rPr lang="de-DE" dirty="0"/>
              <a:t>Nutzung von Git-Tags bei vielen nicht verwandten Projekten</a:t>
            </a:r>
          </a:p>
          <a:p>
            <a:pPr>
              <a:buFont typeface="Arial" panose="020B0604020202020204" pitchFamily="34" charset="0"/>
              <a:buChar char="•"/>
            </a:pPr>
            <a:r>
              <a:rPr lang="de-DE" dirty="0"/>
              <a:t>Leistungsprobleme durch viele Branches, Tags, Großen Dateien</a:t>
            </a:r>
            <a:endParaRPr lang="en-US" dirty="0"/>
          </a:p>
        </p:txBody>
      </p:sp>
      <p:sp>
        <p:nvSpPr>
          <p:cNvPr id="6" name="Foliennummernplatzhalter 5">
            <a:extLst>
              <a:ext uri="{FF2B5EF4-FFF2-40B4-BE49-F238E27FC236}">
                <a16:creationId xmlns:a16="http://schemas.microsoft.com/office/drawing/2014/main" id="{1EFD40D7-817B-B252-6A90-AE1F17F5FBA0}"/>
              </a:ext>
            </a:extLst>
          </p:cNvPr>
          <p:cNvSpPr>
            <a:spLocks noGrp="1"/>
          </p:cNvSpPr>
          <p:nvPr>
            <p:ph type="sldNum" sz="quarter" idx="12"/>
          </p:nvPr>
        </p:nvSpPr>
        <p:spPr/>
        <p:txBody>
          <a:bodyPr/>
          <a:lstStyle/>
          <a:p>
            <a:fld id="{55FB3576-A56E-44DF-99C4-041DF03C79D7}" type="slidenum">
              <a:rPr lang="en-US" smtClean="0"/>
              <a:t>34</a:t>
            </a:fld>
            <a:endParaRPr lang="en-US"/>
          </a:p>
        </p:txBody>
      </p:sp>
    </p:spTree>
    <p:extLst>
      <p:ext uri="{BB962C8B-B14F-4D97-AF65-F5344CB8AC3E}">
        <p14:creationId xmlns:p14="http://schemas.microsoft.com/office/powerpoint/2010/main" val="3506656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63E5BFF9-8D75-4F8D-AA2E-E9AF4156B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5074A657-B6F7-47AE-B719-D3590207E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a:extLst>
              <a:ext uri="{FF2B5EF4-FFF2-40B4-BE49-F238E27FC236}">
                <a16:creationId xmlns:a16="http://schemas.microsoft.com/office/drawing/2014/main" id="{5F495AF5-CD36-4EE9-95DB-86D2A39310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27"/>
            <a:ext cx="12192000" cy="6861227"/>
            <a:chOff x="0" y="-3227"/>
            <a:chExt cx="12192000" cy="6861227"/>
          </a:xfrm>
        </p:grpSpPr>
        <p:sp>
          <p:nvSpPr>
            <p:cNvPr id="13" name="Oval 12">
              <a:extLst>
                <a:ext uri="{FF2B5EF4-FFF2-40B4-BE49-F238E27FC236}">
                  <a16:creationId xmlns:a16="http://schemas.microsoft.com/office/drawing/2014/main" id="{8EFB5B0C-DD84-4ACA-8A57-0DF5C9BAD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58790" y="124188"/>
              <a:ext cx="215755" cy="2157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4" name="Oval 13">
              <a:extLst>
                <a:ext uri="{FF2B5EF4-FFF2-40B4-BE49-F238E27FC236}">
                  <a16:creationId xmlns:a16="http://schemas.microsoft.com/office/drawing/2014/main" id="{537C3102-63A7-409A-A09D-56EBB4C81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9553" y="2866365"/>
              <a:ext cx="697984" cy="697984"/>
            </a:xfrm>
            <a:prstGeom prst="ellipse">
              <a:avLst/>
            </a:prstGeom>
            <a:solidFill>
              <a:schemeClr val="accent1">
                <a:alpha val="65000"/>
              </a:schemeClr>
            </a:solidFill>
            <a:ln w="9331" cap="flat">
              <a:noFill/>
              <a:prstDash val="solid"/>
              <a:miter/>
            </a:ln>
          </p:spPr>
          <p:txBody>
            <a:bodyPr rtlCol="0" anchor="ctr"/>
            <a:lstStyle/>
            <a:p>
              <a:endParaRPr lang="en-US" dirty="0"/>
            </a:p>
          </p:txBody>
        </p:sp>
        <p:sp>
          <p:nvSpPr>
            <p:cNvPr id="15" name="Oval 14">
              <a:extLst>
                <a:ext uri="{FF2B5EF4-FFF2-40B4-BE49-F238E27FC236}">
                  <a16:creationId xmlns:a16="http://schemas.microsoft.com/office/drawing/2014/main" id="{7A99EBC8-DA67-46D1-BE90-B240465A8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134" y="3762066"/>
              <a:ext cx="230192" cy="230191"/>
            </a:xfrm>
            <a:prstGeom prst="ellipse">
              <a:avLst/>
            </a:prstGeom>
            <a:solidFill>
              <a:schemeClr val="accent4">
                <a:lumMod val="20000"/>
                <a:lumOff val="80000"/>
                <a:alpha val="60000"/>
              </a:schemeClr>
            </a:solidFill>
            <a:ln w="9331" cap="flat">
              <a:noFill/>
              <a:prstDash val="solid"/>
              <a:miter/>
            </a:ln>
          </p:spPr>
          <p:txBody>
            <a:bodyPr rtlCol="0" anchor="ctr"/>
            <a:lstStyle/>
            <a:p>
              <a:endParaRPr lang="en-US" dirty="0">
                <a:solidFill>
                  <a:schemeClr val="tx1"/>
                </a:solidFill>
              </a:endParaRPr>
            </a:p>
          </p:txBody>
        </p:sp>
        <p:sp>
          <p:nvSpPr>
            <p:cNvPr id="16" name="Graphic 9">
              <a:extLst>
                <a:ext uri="{FF2B5EF4-FFF2-40B4-BE49-F238E27FC236}">
                  <a16:creationId xmlns:a16="http://schemas.microsoft.com/office/drawing/2014/main" id="{465540EA-046F-4AF0-8CEB-E2EFE6FD03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451544" y="-3227"/>
              <a:ext cx="2740456" cy="2740456"/>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dirty="0"/>
            </a:p>
          </p:txBody>
        </p:sp>
        <p:sp>
          <p:nvSpPr>
            <p:cNvPr id="17" name="Graphic 9">
              <a:extLst>
                <a:ext uri="{FF2B5EF4-FFF2-40B4-BE49-F238E27FC236}">
                  <a16:creationId xmlns:a16="http://schemas.microsoft.com/office/drawing/2014/main" id="{5FE32756-B183-449F-BD63-0CD97BABA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621871" y="163409"/>
              <a:ext cx="2387894" cy="238789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B81A06E5-D53E-4F08-917B-C03F56DFD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3060" y="599153"/>
              <a:ext cx="823413" cy="1000074"/>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C349B903-4F98-4946-9F6B-A42679E0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903403"/>
              <a:ext cx="1715504" cy="2954597"/>
            </a:xfrm>
            <a:custGeom>
              <a:avLst/>
              <a:gdLst>
                <a:gd name="connsiteX0" fmla="*/ 0 w 2429360"/>
                <a:gd name="connsiteY0" fmla="*/ 0 h 4184064"/>
                <a:gd name="connsiteX1" fmla="*/ 329124 w 2429360"/>
                <a:gd name="connsiteY1" fmla="*/ 0 h 4184064"/>
                <a:gd name="connsiteX2" fmla="*/ 2429360 w 2429360"/>
                <a:gd name="connsiteY2" fmla="*/ 2100236 h 4184064"/>
                <a:gd name="connsiteX3" fmla="*/ 2429360 w 2429360"/>
                <a:gd name="connsiteY3" fmla="*/ 4184064 h 4184064"/>
                <a:gd name="connsiteX4" fmla="*/ 132331 w 2429360"/>
                <a:gd name="connsiteY4" fmla="*/ 4184064 h 4184064"/>
                <a:gd name="connsiteX5" fmla="*/ 120545 w 2429360"/>
                <a:gd name="connsiteY5" fmla="*/ 4183469 h 4184064"/>
                <a:gd name="connsiteX6" fmla="*/ 0 w 2429360"/>
                <a:gd name="connsiteY6" fmla="*/ 4165072 h 418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9360" h="4184064">
                  <a:moveTo>
                    <a:pt x="0" y="0"/>
                  </a:moveTo>
                  <a:lnTo>
                    <a:pt x="329124" y="0"/>
                  </a:lnTo>
                  <a:cubicBezTo>
                    <a:pt x="1489065" y="0"/>
                    <a:pt x="2429360" y="940295"/>
                    <a:pt x="2429360" y="2100236"/>
                  </a:cubicBezTo>
                  <a:lnTo>
                    <a:pt x="2429360" y="4184064"/>
                  </a:lnTo>
                  <a:lnTo>
                    <a:pt x="132331" y="4184064"/>
                  </a:lnTo>
                  <a:lnTo>
                    <a:pt x="120545" y="4183469"/>
                  </a:lnTo>
                  <a:lnTo>
                    <a:pt x="0" y="4165072"/>
                  </a:lnTo>
                  <a:close/>
                </a:path>
              </a:pathLst>
            </a:custGeom>
            <a:solidFill>
              <a:schemeClr val="accent1">
                <a:alpha val="60000"/>
              </a:schemeClr>
            </a:solidFill>
            <a:ln w="9331"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53BC73C-A7AD-48F4-B586-4F781FCB9C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168300"/>
              <a:ext cx="1533337" cy="2555470"/>
            </a:xfrm>
            <a:custGeom>
              <a:avLst/>
              <a:gdLst>
                <a:gd name="connsiteX0" fmla="*/ 0 w 1986804"/>
                <a:gd name="connsiteY0" fmla="*/ 0 h 2902159"/>
                <a:gd name="connsiteX1" fmla="*/ 533594 w 1986804"/>
                <a:gd name="connsiteY1" fmla="*/ 0 h 2902159"/>
                <a:gd name="connsiteX2" fmla="*/ 1986804 w 1986804"/>
                <a:gd name="connsiteY2" fmla="*/ 1453211 h 2902159"/>
                <a:gd name="connsiteX3" fmla="*/ 1986804 w 1986804"/>
                <a:gd name="connsiteY3" fmla="*/ 2902159 h 2902159"/>
                <a:gd name="connsiteX4" fmla="*/ 537856 w 1986804"/>
                <a:gd name="connsiteY4" fmla="*/ 2902159 h 2902159"/>
                <a:gd name="connsiteX5" fmla="*/ 105713 w 1986804"/>
                <a:gd name="connsiteY5" fmla="*/ 2836826 h 2902159"/>
                <a:gd name="connsiteX6" fmla="*/ 0 w 1986804"/>
                <a:gd name="connsiteY6" fmla="*/ 2798136 h 290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6804" h="2902159">
                  <a:moveTo>
                    <a:pt x="0" y="0"/>
                  </a:moveTo>
                  <a:lnTo>
                    <a:pt x="533594" y="0"/>
                  </a:lnTo>
                  <a:cubicBezTo>
                    <a:pt x="1336188" y="0"/>
                    <a:pt x="1986804" y="650616"/>
                    <a:pt x="1986804" y="1453211"/>
                  </a:cubicBezTo>
                  <a:lnTo>
                    <a:pt x="1986804" y="2902159"/>
                  </a:lnTo>
                  <a:lnTo>
                    <a:pt x="537856" y="2902159"/>
                  </a:lnTo>
                  <a:cubicBezTo>
                    <a:pt x="387370" y="2902159"/>
                    <a:pt x="242226" y="2879286"/>
                    <a:pt x="105713" y="2836826"/>
                  </a:cubicBezTo>
                  <a:lnTo>
                    <a:pt x="0" y="279813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EB3270C9-025A-41DD-997B-C8C6A6CBA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85047" y="4685933"/>
              <a:ext cx="2406953" cy="2172067"/>
            </a:xfrm>
            <a:custGeom>
              <a:avLst/>
              <a:gdLst>
                <a:gd name="connsiteX0" fmla="*/ 1229573 w 2406953"/>
                <a:gd name="connsiteY0" fmla="*/ 0 h 2172067"/>
                <a:gd name="connsiteX1" fmla="*/ 2406313 w 2406953"/>
                <a:gd name="connsiteY1" fmla="*/ 1496275 h 2172067"/>
                <a:gd name="connsiteX2" fmla="*/ 2406953 w 2406953"/>
                <a:gd name="connsiteY2" fmla="*/ 1499327 h 2172067"/>
                <a:gd name="connsiteX3" fmla="*/ 2406953 w 2406953"/>
                <a:gd name="connsiteY3" fmla="*/ 2172067 h 2172067"/>
                <a:gd name="connsiteX4" fmla="*/ 36154 w 2406953"/>
                <a:gd name="connsiteY4" fmla="*/ 2172067 h 2172067"/>
                <a:gd name="connsiteX5" fmla="*/ 13809 w 2406953"/>
                <a:gd name="connsiteY5" fmla="*/ 2065529 h 2172067"/>
                <a:gd name="connsiteX6" fmla="*/ 0 w 2406953"/>
                <a:gd name="connsiteY6" fmla="*/ 1873933 h 2172067"/>
                <a:gd name="connsiteX7" fmla="*/ 1229573 w 2406953"/>
                <a:gd name="connsiteY7" fmla="*/ 0 h 2172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953" h="2172067">
                  <a:moveTo>
                    <a:pt x="1229573" y="0"/>
                  </a:moveTo>
                  <a:cubicBezTo>
                    <a:pt x="1229573" y="0"/>
                    <a:pt x="2170965" y="642363"/>
                    <a:pt x="2406313" y="1496275"/>
                  </a:cubicBezTo>
                  <a:lnTo>
                    <a:pt x="2406953" y="1499327"/>
                  </a:lnTo>
                  <a:lnTo>
                    <a:pt x="2406953" y="2172067"/>
                  </a:lnTo>
                  <a:lnTo>
                    <a:pt x="36154" y="2172067"/>
                  </a:lnTo>
                  <a:lnTo>
                    <a:pt x="13809" y="2065529"/>
                  </a:lnTo>
                  <a:cubicBezTo>
                    <a:pt x="4803" y="2002533"/>
                    <a:pt x="0" y="1938616"/>
                    <a:pt x="0" y="1873933"/>
                  </a:cubicBezTo>
                  <a:cubicBezTo>
                    <a:pt x="0" y="839004"/>
                    <a:pt x="1229573" y="0"/>
                    <a:pt x="1229573" y="0"/>
                  </a:cubicBezTo>
                  <a:close/>
                </a:path>
              </a:pathLst>
            </a:custGeom>
            <a:solidFill>
              <a:schemeClr val="accent1">
                <a:lumMod val="75000"/>
                <a:alpha val="65000"/>
              </a:schemeClr>
            </a:solidFill>
            <a:ln w="9331" cap="flat">
              <a:noFill/>
              <a:prstDash val="solid"/>
              <a:miter/>
            </a:ln>
          </p:spPr>
          <p:txBody>
            <a:bodyPr rtlCol="0" anchor="ctr"/>
            <a:lstStyle/>
            <a:p>
              <a:endParaRPr lang="en-US" dirty="0"/>
            </a:p>
          </p:txBody>
        </p:sp>
      </p:grpSp>
      <p:sp>
        <p:nvSpPr>
          <p:cNvPr id="23" name="Texture">
            <a:extLst>
              <a:ext uri="{FF2B5EF4-FFF2-40B4-BE49-F238E27FC236}">
                <a16:creationId xmlns:a16="http://schemas.microsoft.com/office/drawing/2014/main" id="{8DB0478B-1B97-4BFD-90B4-35597D821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el 1">
            <a:extLst>
              <a:ext uri="{FF2B5EF4-FFF2-40B4-BE49-F238E27FC236}">
                <a16:creationId xmlns:a16="http://schemas.microsoft.com/office/drawing/2014/main" id="{79A82A61-C7ED-5676-D6ED-BAADFA6A9EA0}"/>
              </a:ext>
            </a:extLst>
          </p:cNvPr>
          <p:cNvSpPr>
            <a:spLocks noGrp="1"/>
          </p:cNvSpPr>
          <p:nvPr>
            <p:ph type="title"/>
          </p:nvPr>
        </p:nvSpPr>
        <p:spPr>
          <a:xfrm>
            <a:off x="1058336" y="365199"/>
            <a:ext cx="10072279" cy="717406"/>
          </a:xfrm>
        </p:spPr>
        <p:txBody>
          <a:bodyPr>
            <a:normAutofit/>
          </a:bodyPr>
          <a:lstStyle/>
          <a:p>
            <a:pPr algn="ctr"/>
            <a:r>
              <a:rPr lang="de-DE" b="1" dirty="0">
                <a:effectLst/>
                <a:latin typeface="Calibri" panose="020F0502020204030204" pitchFamily="34" charset="0"/>
                <a:ea typeface="Calibri" panose="020F0502020204030204" pitchFamily="34" charset="0"/>
                <a:cs typeface="Times New Roman" panose="02020603050405020304" pitchFamily="18" charset="0"/>
              </a:rPr>
              <a:t>Einführung in DevOps</a:t>
            </a:r>
            <a:endParaRPr lang="de-DE" sz="8800" dirty="0"/>
          </a:p>
        </p:txBody>
      </p:sp>
      <p:graphicFrame>
        <p:nvGraphicFramePr>
          <p:cNvPr id="25" name="Inhaltsplatzhalter 2">
            <a:extLst>
              <a:ext uri="{FF2B5EF4-FFF2-40B4-BE49-F238E27FC236}">
                <a16:creationId xmlns:a16="http://schemas.microsoft.com/office/drawing/2014/main" id="{2EFF94BC-1379-8B9A-AA3A-AB2B67F2FE2D}"/>
              </a:ext>
            </a:extLst>
          </p:cNvPr>
          <p:cNvGraphicFramePr>
            <a:graphicFrameLocks noGrp="1"/>
          </p:cNvGraphicFramePr>
          <p:nvPr>
            <p:ph idx="1"/>
            <p:extLst>
              <p:ext uri="{D42A27DB-BD31-4B8C-83A1-F6EECF244321}">
                <p14:modId xmlns:p14="http://schemas.microsoft.com/office/powerpoint/2010/main" val="2313616766"/>
              </p:ext>
            </p:extLst>
          </p:nvPr>
        </p:nvGraphicFramePr>
        <p:xfrm>
          <a:off x="1058336" y="1447805"/>
          <a:ext cx="10108711" cy="47291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liennummernplatzhalter 2">
            <a:extLst>
              <a:ext uri="{FF2B5EF4-FFF2-40B4-BE49-F238E27FC236}">
                <a16:creationId xmlns:a16="http://schemas.microsoft.com/office/drawing/2014/main" id="{8A283210-B340-08DB-51E4-606E44D1E540}"/>
              </a:ext>
            </a:extLst>
          </p:cNvPr>
          <p:cNvSpPr>
            <a:spLocks noGrp="1"/>
          </p:cNvSpPr>
          <p:nvPr>
            <p:ph type="sldNum" sz="quarter" idx="12"/>
          </p:nvPr>
        </p:nvSpPr>
        <p:spPr/>
        <p:txBody>
          <a:bodyPr/>
          <a:lstStyle/>
          <a:p>
            <a:fld id="{BD8A8A1B-4E1E-43EF-8A39-7D4A3879B941}" type="slidenum">
              <a:rPr lang="en-US" smtClean="0"/>
              <a:t>35</a:t>
            </a:fld>
            <a:endParaRPr lang="en-US"/>
          </a:p>
        </p:txBody>
      </p:sp>
    </p:spTree>
    <p:extLst>
      <p:ext uri="{BB962C8B-B14F-4D97-AF65-F5344CB8AC3E}">
        <p14:creationId xmlns:p14="http://schemas.microsoft.com/office/powerpoint/2010/main" val="30657210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19088B-AB1B-7A0E-FA0B-9AB295A5414C}"/>
              </a:ext>
            </a:extLst>
          </p:cNvPr>
          <p:cNvSpPr>
            <a:spLocks noGrp="1"/>
          </p:cNvSpPr>
          <p:nvPr>
            <p:ph type="title"/>
          </p:nvPr>
        </p:nvSpPr>
        <p:spPr/>
        <p:txBody>
          <a:bodyPr/>
          <a:lstStyle/>
          <a:p>
            <a:r>
              <a:rPr lang="de-DE" dirty="0"/>
              <a:t>Was ist </a:t>
            </a:r>
            <a:r>
              <a:rPr lang="de-DE" dirty="0" err="1"/>
              <a:t>DevOps</a:t>
            </a:r>
            <a:r>
              <a:rPr lang="de-DE" dirty="0"/>
              <a:t>?</a:t>
            </a:r>
          </a:p>
        </p:txBody>
      </p:sp>
      <p:graphicFrame>
        <p:nvGraphicFramePr>
          <p:cNvPr id="10" name="Inhaltsplatzhalter 5">
            <a:extLst>
              <a:ext uri="{FF2B5EF4-FFF2-40B4-BE49-F238E27FC236}">
                <a16:creationId xmlns:a16="http://schemas.microsoft.com/office/drawing/2014/main" id="{3718E17C-9A92-A936-FF20-F794C26763D6}"/>
              </a:ext>
            </a:extLst>
          </p:cNvPr>
          <p:cNvGraphicFramePr>
            <a:graphicFrameLocks noGrp="1"/>
          </p:cNvGraphicFramePr>
          <p:nvPr>
            <p:ph idx="1"/>
          </p:nvPr>
        </p:nvGraphicFramePr>
        <p:xfrm>
          <a:off x="457200" y="2096713"/>
          <a:ext cx="7685037" cy="4080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liennummernplatzhalter 2">
            <a:extLst>
              <a:ext uri="{FF2B5EF4-FFF2-40B4-BE49-F238E27FC236}">
                <a16:creationId xmlns:a16="http://schemas.microsoft.com/office/drawing/2014/main" id="{2B071F21-358B-2677-DCA4-1577965AC5D4}"/>
              </a:ext>
            </a:extLst>
          </p:cNvPr>
          <p:cNvSpPr>
            <a:spLocks noGrp="1"/>
          </p:cNvSpPr>
          <p:nvPr>
            <p:ph type="sldNum" sz="quarter" idx="12"/>
          </p:nvPr>
        </p:nvSpPr>
        <p:spPr/>
        <p:txBody>
          <a:bodyPr/>
          <a:lstStyle/>
          <a:p>
            <a:fld id="{BD8A8A1B-4E1E-43EF-8A39-7D4A3879B941}" type="slidenum">
              <a:rPr lang="en-US" smtClean="0"/>
              <a:t>36</a:t>
            </a:fld>
            <a:endParaRPr lang="en-US"/>
          </a:p>
        </p:txBody>
      </p:sp>
    </p:spTree>
    <p:extLst>
      <p:ext uri="{BB962C8B-B14F-4D97-AF65-F5344CB8AC3E}">
        <p14:creationId xmlns:p14="http://schemas.microsoft.com/office/powerpoint/2010/main" val="28378322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19088B-AB1B-7A0E-FA0B-9AB295A5414C}"/>
              </a:ext>
            </a:extLst>
          </p:cNvPr>
          <p:cNvSpPr>
            <a:spLocks noGrp="1"/>
          </p:cNvSpPr>
          <p:nvPr>
            <p:ph type="title"/>
          </p:nvPr>
        </p:nvSpPr>
        <p:spPr/>
        <p:txBody>
          <a:bodyPr/>
          <a:lstStyle/>
          <a:p>
            <a:r>
              <a:rPr lang="de-DE" dirty="0"/>
              <a:t>Wie funktioniert </a:t>
            </a:r>
            <a:r>
              <a:rPr lang="de-DE" dirty="0" err="1"/>
              <a:t>DevOps</a:t>
            </a:r>
            <a:r>
              <a:rPr lang="de-DE" dirty="0"/>
              <a:t>?</a:t>
            </a:r>
          </a:p>
        </p:txBody>
      </p:sp>
      <p:graphicFrame>
        <p:nvGraphicFramePr>
          <p:cNvPr id="8" name="Inhaltsplatzhalter 5">
            <a:extLst>
              <a:ext uri="{FF2B5EF4-FFF2-40B4-BE49-F238E27FC236}">
                <a16:creationId xmlns:a16="http://schemas.microsoft.com/office/drawing/2014/main" id="{AA7C90F7-7A68-A67D-CA4E-2F0A60BEDDA9}"/>
              </a:ext>
            </a:extLst>
          </p:cNvPr>
          <p:cNvGraphicFramePr>
            <a:graphicFrameLocks noGrp="1"/>
          </p:cNvGraphicFramePr>
          <p:nvPr>
            <p:ph idx="1"/>
          </p:nvPr>
        </p:nvGraphicFramePr>
        <p:xfrm>
          <a:off x="457200" y="2096713"/>
          <a:ext cx="7685037" cy="4080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liennummernplatzhalter 2">
            <a:extLst>
              <a:ext uri="{FF2B5EF4-FFF2-40B4-BE49-F238E27FC236}">
                <a16:creationId xmlns:a16="http://schemas.microsoft.com/office/drawing/2014/main" id="{ABEBC5D3-BCDA-FB21-F232-27CB9C0972BD}"/>
              </a:ext>
            </a:extLst>
          </p:cNvPr>
          <p:cNvSpPr>
            <a:spLocks noGrp="1"/>
          </p:cNvSpPr>
          <p:nvPr>
            <p:ph type="sldNum" sz="quarter" idx="12"/>
          </p:nvPr>
        </p:nvSpPr>
        <p:spPr/>
        <p:txBody>
          <a:bodyPr/>
          <a:lstStyle/>
          <a:p>
            <a:fld id="{BD8A8A1B-4E1E-43EF-8A39-7D4A3879B941}" type="slidenum">
              <a:rPr lang="en-US" smtClean="0"/>
              <a:t>37</a:t>
            </a:fld>
            <a:endParaRPr lang="en-US"/>
          </a:p>
        </p:txBody>
      </p:sp>
    </p:spTree>
    <p:extLst>
      <p:ext uri="{BB962C8B-B14F-4D97-AF65-F5344CB8AC3E}">
        <p14:creationId xmlns:p14="http://schemas.microsoft.com/office/powerpoint/2010/main" val="34954500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81"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Nova"/>
              <a:ea typeface="+mn-ea"/>
              <a:cs typeface="+mn-cs"/>
            </a:endParaRPr>
          </a:p>
        </p:txBody>
      </p:sp>
      <p:sp>
        <p:nvSpPr>
          <p:cNvPr id="3083"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C2732">
                  <a:lumMod val="75000"/>
                  <a:lumOff val="25000"/>
                </a:srgbClr>
              </a:solidFill>
              <a:effectLst/>
              <a:uLnTx/>
              <a:uFillTx/>
              <a:latin typeface="Gill Sans Nova"/>
              <a:ea typeface="+mn-ea"/>
              <a:cs typeface="+mn-cs"/>
            </a:endParaRPr>
          </a:p>
        </p:txBody>
      </p:sp>
      <p:sp>
        <p:nvSpPr>
          <p:cNvPr id="3085"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Nova"/>
              <a:ea typeface="+mn-ea"/>
              <a:cs typeface="+mn-cs"/>
            </a:endParaRPr>
          </a:p>
        </p:txBody>
      </p:sp>
      <p:sp>
        <p:nvSpPr>
          <p:cNvPr id="3087"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Nova"/>
              <a:ea typeface="+mn-ea"/>
              <a:cs typeface="+mn-cs"/>
            </a:endParaRPr>
          </a:p>
        </p:txBody>
      </p:sp>
      <p:sp>
        <p:nvSpPr>
          <p:cNvPr id="2" name="Titel 1">
            <a:extLst>
              <a:ext uri="{FF2B5EF4-FFF2-40B4-BE49-F238E27FC236}">
                <a16:creationId xmlns:a16="http://schemas.microsoft.com/office/drawing/2014/main" id="{9719088B-AB1B-7A0E-FA0B-9AB295A5414C}"/>
              </a:ext>
            </a:extLst>
          </p:cNvPr>
          <p:cNvSpPr>
            <a:spLocks noGrp="1"/>
          </p:cNvSpPr>
          <p:nvPr>
            <p:ph type="title"/>
          </p:nvPr>
        </p:nvSpPr>
        <p:spPr>
          <a:xfrm>
            <a:off x="457200" y="758952"/>
            <a:ext cx="4640729" cy="1325563"/>
          </a:xfrm>
        </p:spPr>
        <p:txBody>
          <a:bodyPr anchor="b">
            <a:normAutofit/>
          </a:bodyPr>
          <a:lstStyle/>
          <a:p>
            <a:r>
              <a:rPr lang="de-DE" dirty="0" err="1"/>
              <a:t>DevOps</a:t>
            </a:r>
            <a:r>
              <a:rPr lang="de-DE" dirty="0"/>
              <a:t> Lebenszyklus</a:t>
            </a:r>
          </a:p>
        </p:txBody>
      </p:sp>
      <p:sp>
        <p:nvSpPr>
          <p:cNvPr id="3078" name="Content Placeholder 3077">
            <a:extLst>
              <a:ext uri="{FF2B5EF4-FFF2-40B4-BE49-F238E27FC236}">
                <a16:creationId xmlns:a16="http://schemas.microsoft.com/office/drawing/2014/main" id="{6743BF3A-26CD-F543-8705-B940DB697962}"/>
              </a:ext>
            </a:extLst>
          </p:cNvPr>
          <p:cNvSpPr>
            <a:spLocks noGrp="1"/>
          </p:cNvSpPr>
          <p:nvPr>
            <p:ph idx="1"/>
          </p:nvPr>
        </p:nvSpPr>
        <p:spPr>
          <a:xfrm>
            <a:off x="457200" y="2286000"/>
            <a:ext cx="4640729" cy="3887585"/>
          </a:xfrm>
        </p:spPr>
        <p:txBody>
          <a:bodyPr>
            <a:normAutofit/>
          </a:bodyPr>
          <a:lstStyle/>
          <a:p>
            <a:r>
              <a:rPr lang="de-DE" dirty="0"/>
              <a:t>Fortlaufender</a:t>
            </a:r>
            <a:r>
              <a:rPr lang="en-US" dirty="0"/>
              <a:t> </a:t>
            </a:r>
            <a:r>
              <a:rPr lang="en-US" dirty="0" err="1"/>
              <a:t>Prozess</a:t>
            </a:r>
            <a:r>
              <a:rPr lang="en-US" dirty="0"/>
              <a:t> (</a:t>
            </a:r>
            <a:r>
              <a:rPr lang="en-US" dirty="0" err="1"/>
              <a:t>Endlosschleife</a:t>
            </a:r>
            <a:r>
              <a:rPr lang="en-US" dirty="0"/>
              <a:t>)</a:t>
            </a:r>
          </a:p>
          <a:p>
            <a:r>
              <a:rPr lang="en-US" dirty="0" err="1"/>
              <a:t>Phasen</a:t>
            </a:r>
            <a:r>
              <a:rPr lang="en-US" dirty="0"/>
              <a:t> </a:t>
            </a:r>
            <a:r>
              <a:rPr lang="en-US" dirty="0" err="1"/>
              <a:t>repräsentieren</a:t>
            </a:r>
            <a:r>
              <a:rPr lang="en-US" dirty="0"/>
              <a:t> </a:t>
            </a:r>
            <a:r>
              <a:rPr lang="en-US" dirty="0" err="1"/>
              <a:t>Prozesse</a:t>
            </a:r>
            <a:r>
              <a:rPr lang="en-US" dirty="0"/>
              <a:t>, </a:t>
            </a:r>
            <a:r>
              <a:rPr lang="en-US" dirty="0" err="1"/>
              <a:t>Fertigkeiten</a:t>
            </a:r>
            <a:r>
              <a:rPr lang="en-US" dirty="0"/>
              <a:t> und Tools</a:t>
            </a:r>
          </a:p>
          <a:p>
            <a:r>
              <a:rPr lang="en-US" dirty="0" err="1"/>
              <a:t>Entwicklung</a:t>
            </a:r>
            <a:r>
              <a:rPr lang="en-US" dirty="0"/>
              <a:t> (</a:t>
            </a:r>
            <a:r>
              <a:rPr lang="en-US" dirty="0" err="1"/>
              <a:t>Linke</a:t>
            </a:r>
            <a:r>
              <a:rPr lang="en-US" dirty="0"/>
              <a:t> </a:t>
            </a:r>
            <a:r>
              <a:rPr lang="en-US" dirty="0" err="1"/>
              <a:t>Seite</a:t>
            </a:r>
            <a:r>
              <a:rPr lang="en-US" dirty="0"/>
              <a:t>)</a:t>
            </a:r>
          </a:p>
          <a:p>
            <a:r>
              <a:rPr lang="en-US" dirty="0"/>
              <a:t>Operations (</a:t>
            </a:r>
            <a:r>
              <a:rPr lang="en-US" dirty="0" err="1"/>
              <a:t>Rechte</a:t>
            </a:r>
            <a:r>
              <a:rPr lang="en-US" dirty="0"/>
              <a:t> </a:t>
            </a:r>
            <a:r>
              <a:rPr lang="en-US" dirty="0" err="1"/>
              <a:t>Seite</a:t>
            </a:r>
            <a:r>
              <a:rPr lang="en-US" dirty="0"/>
              <a:t>)</a:t>
            </a:r>
          </a:p>
          <a:p>
            <a:r>
              <a:rPr lang="en-US" dirty="0" err="1"/>
              <a:t>Lebenszyklus</a:t>
            </a:r>
            <a:r>
              <a:rPr lang="en-US" dirty="0"/>
              <a:t> </a:t>
            </a:r>
            <a:r>
              <a:rPr lang="en-US" dirty="0" err="1"/>
              <a:t>kann</a:t>
            </a:r>
            <a:r>
              <a:rPr lang="en-US" dirty="0"/>
              <a:t> je </a:t>
            </a:r>
            <a:r>
              <a:rPr lang="en-US" dirty="0" err="1"/>
              <a:t>nach</a:t>
            </a:r>
            <a:r>
              <a:rPr lang="en-US" dirty="0"/>
              <a:t> </a:t>
            </a:r>
            <a:r>
              <a:rPr lang="en-US" dirty="0" err="1"/>
              <a:t>Unternehmen</a:t>
            </a:r>
            <a:r>
              <a:rPr lang="en-US" dirty="0"/>
              <a:t> </a:t>
            </a:r>
            <a:r>
              <a:rPr lang="en-US" dirty="0" err="1"/>
              <a:t>anders</a:t>
            </a:r>
            <a:r>
              <a:rPr lang="en-US" dirty="0"/>
              <a:t> </a:t>
            </a:r>
            <a:r>
              <a:rPr lang="en-US" dirty="0" err="1"/>
              <a:t>definiert</a:t>
            </a:r>
            <a:r>
              <a:rPr lang="en-US" dirty="0"/>
              <a:t> sein</a:t>
            </a:r>
          </a:p>
        </p:txBody>
      </p:sp>
      <p:sp>
        <p:nvSpPr>
          <p:cNvPr id="5" name="Textfeld 4">
            <a:extLst>
              <a:ext uri="{FF2B5EF4-FFF2-40B4-BE49-F238E27FC236}">
                <a16:creationId xmlns:a16="http://schemas.microsoft.com/office/drawing/2014/main" id="{BE7C2592-8D14-5B7A-BAE0-61B2930185D3}"/>
              </a:ext>
            </a:extLst>
          </p:cNvPr>
          <p:cNvSpPr txBox="1"/>
          <p:nvPr/>
        </p:nvSpPr>
        <p:spPr>
          <a:xfrm>
            <a:off x="5660236" y="4788656"/>
            <a:ext cx="150925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srgbClr val="000000"/>
                </a:solidFill>
                <a:effectLst/>
                <a:uLnTx/>
                <a:uFillTx/>
                <a:latin typeface="Gill Sans Nova"/>
                <a:ea typeface="+mn-ea"/>
                <a:cs typeface="+mn-cs"/>
              </a:rPr>
              <a:t>Abbildung: 1</a:t>
            </a:r>
          </a:p>
        </p:txBody>
      </p:sp>
      <p:pic>
        <p:nvPicPr>
          <p:cNvPr id="7" name="Grafik 6">
            <a:extLst>
              <a:ext uri="{FF2B5EF4-FFF2-40B4-BE49-F238E27FC236}">
                <a16:creationId xmlns:a16="http://schemas.microsoft.com/office/drawing/2014/main" id="{73B49503-37F6-705B-007C-BDBD5F88C2CD}"/>
              </a:ext>
            </a:extLst>
          </p:cNvPr>
          <p:cNvPicPr>
            <a:picLocks noChangeAspect="1"/>
          </p:cNvPicPr>
          <p:nvPr/>
        </p:nvPicPr>
        <p:blipFill rotWithShape="1">
          <a:blip r:embed="rId3"/>
          <a:srcRect t="18151" b="18553"/>
          <a:stretch/>
        </p:blipFill>
        <p:spPr>
          <a:xfrm>
            <a:off x="5552080" y="1859474"/>
            <a:ext cx="6265229" cy="2923745"/>
          </a:xfrm>
          <a:prstGeom prst="rect">
            <a:avLst/>
          </a:prstGeom>
        </p:spPr>
      </p:pic>
      <p:sp>
        <p:nvSpPr>
          <p:cNvPr id="3" name="Foliennummernplatzhalter 2">
            <a:extLst>
              <a:ext uri="{FF2B5EF4-FFF2-40B4-BE49-F238E27FC236}">
                <a16:creationId xmlns:a16="http://schemas.microsoft.com/office/drawing/2014/main" id="{76521C45-00F4-C9BD-38AF-224155A75063}"/>
              </a:ext>
            </a:extLst>
          </p:cNvPr>
          <p:cNvSpPr>
            <a:spLocks noGrp="1"/>
          </p:cNvSpPr>
          <p:nvPr>
            <p:ph type="sldNum" sz="quarter" idx="12"/>
          </p:nvPr>
        </p:nvSpPr>
        <p:spPr/>
        <p:txBody>
          <a:bodyPr/>
          <a:lstStyle/>
          <a:p>
            <a:fld id="{BD8A8A1B-4E1E-43EF-8A39-7D4A3879B941}" type="slidenum">
              <a:rPr lang="en-US" smtClean="0">
                <a:solidFill>
                  <a:schemeClr val="bg1"/>
                </a:solidFill>
              </a:rPr>
              <a:t>38</a:t>
            </a:fld>
            <a:endParaRPr lang="en-US" dirty="0">
              <a:solidFill>
                <a:schemeClr val="bg1"/>
              </a:solidFill>
            </a:endParaRPr>
          </a:p>
        </p:txBody>
      </p:sp>
    </p:spTree>
    <p:extLst>
      <p:ext uri="{BB962C8B-B14F-4D97-AF65-F5344CB8AC3E}">
        <p14:creationId xmlns:p14="http://schemas.microsoft.com/office/powerpoint/2010/main" val="27228124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81"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Nova"/>
              <a:ea typeface="+mn-ea"/>
              <a:cs typeface="+mn-cs"/>
            </a:endParaRPr>
          </a:p>
        </p:txBody>
      </p:sp>
      <p:sp>
        <p:nvSpPr>
          <p:cNvPr id="3083"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C2732">
                  <a:lumMod val="75000"/>
                  <a:lumOff val="25000"/>
                </a:srgbClr>
              </a:solidFill>
              <a:effectLst/>
              <a:uLnTx/>
              <a:uFillTx/>
              <a:latin typeface="Gill Sans Nova"/>
              <a:ea typeface="+mn-ea"/>
              <a:cs typeface="+mn-cs"/>
            </a:endParaRPr>
          </a:p>
        </p:txBody>
      </p:sp>
      <p:sp>
        <p:nvSpPr>
          <p:cNvPr id="3085"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Nova"/>
              <a:ea typeface="+mn-ea"/>
              <a:cs typeface="+mn-cs"/>
            </a:endParaRPr>
          </a:p>
        </p:txBody>
      </p:sp>
      <p:sp>
        <p:nvSpPr>
          <p:cNvPr id="3087"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Nova"/>
              <a:ea typeface="+mn-ea"/>
              <a:cs typeface="+mn-cs"/>
            </a:endParaRPr>
          </a:p>
        </p:txBody>
      </p:sp>
      <p:sp>
        <p:nvSpPr>
          <p:cNvPr id="2" name="Titel 1">
            <a:extLst>
              <a:ext uri="{FF2B5EF4-FFF2-40B4-BE49-F238E27FC236}">
                <a16:creationId xmlns:a16="http://schemas.microsoft.com/office/drawing/2014/main" id="{9719088B-AB1B-7A0E-FA0B-9AB295A5414C}"/>
              </a:ext>
            </a:extLst>
          </p:cNvPr>
          <p:cNvSpPr>
            <a:spLocks noGrp="1"/>
          </p:cNvSpPr>
          <p:nvPr>
            <p:ph type="title"/>
          </p:nvPr>
        </p:nvSpPr>
        <p:spPr>
          <a:xfrm>
            <a:off x="457200" y="758952"/>
            <a:ext cx="4640729" cy="1325563"/>
          </a:xfrm>
        </p:spPr>
        <p:txBody>
          <a:bodyPr anchor="b">
            <a:normAutofit/>
          </a:bodyPr>
          <a:lstStyle/>
          <a:p>
            <a:r>
              <a:rPr lang="de-DE" dirty="0" err="1"/>
              <a:t>DevOps</a:t>
            </a:r>
            <a:r>
              <a:rPr lang="de-DE" dirty="0"/>
              <a:t> Lebenszyklus: Plan</a:t>
            </a:r>
          </a:p>
        </p:txBody>
      </p:sp>
      <p:sp>
        <p:nvSpPr>
          <p:cNvPr id="3078" name="Content Placeholder 3077">
            <a:extLst>
              <a:ext uri="{FF2B5EF4-FFF2-40B4-BE49-F238E27FC236}">
                <a16:creationId xmlns:a16="http://schemas.microsoft.com/office/drawing/2014/main" id="{6743BF3A-26CD-F543-8705-B940DB697962}"/>
              </a:ext>
            </a:extLst>
          </p:cNvPr>
          <p:cNvSpPr>
            <a:spLocks noGrp="1"/>
          </p:cNvSpPr>
          <p:nvPr>
            <p:ph idx="1"/>
          </p:nvPr>
        </p:nvSpPr>
        <p:spPr>
          <a:xfrm>
            <a:off x="457200" y="2286000"/>
            <a:ext cx="4640729" cy="3887585"/>
          </a:xfrm>
        </p:spPr>
        <p:txBody>
          <a:bodyPr>
            <a:normAutofit/>
          </a:bodyPr>
          <a:lstStyle/>
          <a:p>
            <a:r>
              <a:rPr lang="en-US" dirty="0" err="1"/>
              <a:t>Beinhaltet</a:t>
            </a:r>
            <a:r>
              <a:rPr lang="en-US" dirty="0"/>
              <a:t> </a:t>
            </a:r>
            <a:r>
              <a:rPr lang="en-US" dirty="0" err="1"/>
              <a:t>alles</a:t>
            </a:r>
            <a:r>
              <a:rPr lang="en-US" dirty="0"/>
              <a:t> bevor </a:t>
            </a:r>
            <a:r>
              <a:rPr lang="en-US" dirty="0" err="1"/>
              <a:t>Entwickler</a:t>
            </a:r>
            <a:r>
              <a:rPr lang="en-US" dirty="0"/>
              <a:t> </a:t>
            </a:r>
            <a:r>
              <a:rPr lang="en-US" dirty="0" err="1"/>
              <a:t>beginnen</a:t>
            </a:r>
            <a:r>
              <a:rPr lang="en-US" dirty="0"/>
              <a:t> Code </a:t>
            </a:r>
            <a:r>
              <a:rPr lang="en-US" dirty="0" err="1"/>
              <a:t>zu</a:t>
            </a:r>
            <a:r>
              <a:rPr lang="en-US" dirty="0"/>
              <a:t> </a:t>
            </a:r>
            <a:r>
              <a:rPr lang="en-US" dirty="0" err="1"/>
              <a:t>schreiben</a:t>
            </a:r>
            <a:endParaRPr lang="en-US" dirty="0"/>
          </a:p>
          <a:p>
            <a:r>
              <a:rPr lang="en-US" dirty="0"/>
              <a:t>Product Owners / Product Managers </a:t>
            </a:r>
            <a:r>
              <a:rPr lang="en-US" dirty="0" err="1"/>
              <a:t>definieren</a:t>
            </a:r>
            <a:r>
              <a:rPr lang="en-US" dirty="0"/>
              <a:t> das Feature Set</a:t>
            </a:r>
          </a:p>
          <a:p>
            <a:r>
              <a:rPr lang="en-US" dirty="0" err="1"/>
              <a:t>Anforderungen</a:t>
            </a:r>
            <a:r>
              <a:rPr lang="en-US" dirty="0"/>
              <a:t> und Feedback </a:t>
            </a:r>
            <a:r>
              <a:rPr lang="en-US" dirty="0" err="1"/>
              <a:t>werden</a:t>
            </a:r>
            <a:r>
              <a:rPr lang="en-US" dirty="0"/>
              <a:t> von </a:t>
            </a:r>
            <a:r>
              <a:rPr lang="en-US" dirty="0" err="1"/>
              <a:t>Stakeholdern</a:t>
            </a:r>
            <a:r>
              <a:rPr lang="en-US" dirty="0"/>
              <a:t> und </a:t>
            </a:r>
            <a:r>
              <a:rPr lang="en-US" dirty="0" err="1"/>
              <a:t>Kunden</a:t>
            </a:r>
            <a:r>
              <a:rPr lang="en-US" dirty="0"/>
              <a:t> </a:t>
            </a:r>
            <a:r>
              <a:rPr lang="en-US" dirty="0" err="1"/>
              <a:t>gesammelt</a:t>
            </a:r>
            <a:endParaRPr lang="en-US" dirty="0"/>
          </a:p>
          <a:p>
            <a:r>
              <a:rPr lang="en-US" dirty="0"/>
              <a:t>Oft </a:t>
            </a:r>
            <a:r>
              <a:rPr lang="en-US" dirty="0" err="1"/>
              <a:t>mit</a:t>
            </a:r>
            <a:r>
              <a:rPr lang="en-US" dirty="0"/>
              <a:t> </a:t>
            </a:r>
            <a:r>
              <a:rPr lang="en-US" dirty="0" err="1"/>
              <a:t>agilen</a:t>
            </a:r>
            <a:r>
              <a:rPr lang="en-US" dirty="0"/>
              <a:t> Tools und </a:t>
            </a:r>
            <a:r>
              <a:rPr lang="en-US" dirty="0" err="1"/>
              <a:t>Methoden</a:t>
            </a:r>
            <a:endParaRPr lang="en-US" dirty="0"/>
          </a:p>
          <a:p>
            <a:endParaRPr lang="en-US" dirty="0"/>
          </a:p>
          <a:p>
            <a:endParaRPr lang="en-US" dirty="0"/>
          </a:p>
        </p:txBody>
      </p:sp>
      <p:sp>
        <p:nvSpPr>
          <p:cNvPr id="5" name="Textfeld 4">
            <a:extLst>
              <a:ext uri="{FF2B5EF4-FFF2-40B4-BE49-F238E27FC236}">
                <a16:creationId xmlns:a16="http://schemas.microsoft.com/office/drawing/2014/main" id="{BE7C2592-8D14-5B7A-BAE0-61B2930185D3}"/>
              </a:ext>
            </a:extLst>
          </p:cNvPr>
          <p:cNvSpPr txBox="1"/>
          <p:nvPr/>
        </p:nvSpPr>
        <p:spPr>
          <a:xfrm>
            <a:off x="5660236" y="4788656"/>
            <a:ext cx="150925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srgbClr val="000000"/>
                </a:solidFill>
                <a:effectLst/>
                <a:uLnTx/>
                <a:uFillTx/>
                <a:latin typeface="Gill Sans Nova"/>
                <a:ea typeface="+mn-ea"/>
                <a:cs typeface="+mn-cs"/>
              </a:rPr>
              <a:t>Abbildung: 1</a:t>
            </a:r>
          </a:p>
        </p:txBody>
      </p:sp>
      <p:pic>
        <p:nvPicPr>
          <p:cNvPr id="7" name="Grafik 6">
            <a:extLst>
              <a:ext uri="{FF2B5EF4-FFF2-40B4-BE49-F238E27FC236}">
                <a16:creationId xmlns:a16="http://schemas.microsoft.com/office/drawing/2014/main" id="{73B49503-37F6-705B-007C-BDBD5F88C2CD}"/>
              </a:ext>
            </a:extLst>
          </p:cNvPr>
          <p:cNvPicPr>
            <a:picLocks noChangeAspect="1"/>
          </p:cNvPicPr>
          <p:nvPr/>
        </p:nvPicPr>
        <p:blipFill rotWithShape="1">
          <a:blip r:embed="rId4"/>
          <a:srcRect t="18151" b="18553"/>
          <a:stretch/>
        </p:blipFill>
        <p:spPr>
          <a:xfrm>
            <a:off x="5552080" y="1859474"/>
            <a:ext cx="6265229" cy="2923745"/>
          </a:xfrm>
          <a:prstGeom prst="rect">
            <a:avLst/>
          </a:prstGeom>
        </p:spPr>
      </p:pic>
      <p:sp>
        <p:nvSpPr>
          <p:cNvPr id="3" name="Foliennummernplatzhalter 2">
            <a:extLst>
              <a:ext uri="{FF2B5EF4-FFF2-40B4-BE49-F238E27FC236}">
                <a16:creationId xmlns:a16="http://schemas.microsoft.com/office/drawing/2014/main" id="{B43AFD29-16D4-CF9D-50B6-CED5628475B0}"/>
              </a:ext>
            </a:extLst>
          </p:cNvPr>
          <p:cNvSpPr>
            <a:spLocks noGrp="1"/>
          </p:cNvSpPr>
          <p:nvPr>
            <p:ph type="sldNum" sz="quarter" idx="12"/>
          </p:nvPr>
        </p:nvSpPr>
        <p:spPr/>
        <p:txBody>
          <a:bodyPr/>
          <a:lstStyle/>
          <a:p>
            <a:fld id="{BD8A8A1B-4E1E-43EF-8A39-7D4A3879B941}" type="slidenum">
              <a:rPr lang="en-US" smtClean="0">
                <a:solidFill>
                  <a:schemeClr val="bg1"/>
                </a:solidFill>
              </a:rPr>
              <a:t>39</a:t>
            </a:fld>
            <a:endParaRPr lang="en-US" dirty="0">
              <a:solidFill>
                <a:schemeClr val="bg1"/>
              </a:solidFill>
            </a:endParaRPr>
          </a:p>
        </p:txBody>
      </p:sp>
    </p:spTree>
    <p:extLst>
      <p:ext uri="{BB962C8B-B14F-4D97-AF65-F5344CB8AC3E}">
        <p14:creationId xmlns:p14="http://schemas.microsoft.com/office/powerpoint/2010/main" val="192737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63E5BFF9-8D75-4F8D-AA2E-E9AF4156B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5074A657-B6F7-47AE-B719-D3590207E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a:extLst>
              <a:ext uri="{FF2B5EF4-FFF2-40B4-BE49-F238E27FC236}">
                <a16:creationId xmlns:a16="http://schemas.microsoft.com/office/drawing/2014/main" id="{5F495AF5-CD36-4EE9-95DB-86D2A39310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27"/>
            <a:ext cx="12192000" cy="6861227"/>
            <a:chOff x="0" y="-3227"/>
            <a:chExt cx="12192000" cy="6861227"/>
          </a:xfrm>
        </p:grpSpPr>
        <p:sp>
          <p:nvSpPr>
            <p:cNvPr id="37" name="Oval 12">
              <a:extLst>
                <a:ext uri="{FF2B5EF4-FFF2-40B4-BE49-F238E27FC236}">
                  <a16:creationId xmlns:a16="http://schemas.microsoft.com/office/drawing/2014/main" id="{8EFB5B0C-DD84-4ACA-8A57-0DF5C9BAD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58790" y="124188"/>
              <a:ext cx="215755" cy="2157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8" name="Oval 13">
              <a:extLst>
                <a:ext uri="{FF2B5EF4-FFF2-40B4-BE49-F238E27FC236}">
                  <a16:creationId xmlns:a16="http://schemas.microsoft.com/office/drawing/2014/main" id="{537C3102-63A7-409A-A09D-56EBB4C81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9553" y="2866365"/>
              <a:ext cx="697984" cy="697984"/>
            </a:xfrm>
            <a:prstGeom prst="ellipse">
              <a:avLst/>
            </a:prstGeom>
            <a:solidFill>
              <a:schemeClr val="accent1">
                <a:alpha val="65000"/>
              </a:schemeClr>
            </a:solidFill>
            <a:ln w="9331" cap="flat">
              <a:noFill/>
              <a:prstDash val="solid"/>
              <a:miter/>
            </a:ln>
          </p:spPr>
          <p:txBody>
            <a:bodyPr rtlCol="0" anchor="ctr"/>
            <a:lstStyle/>
            <a:p>
              <a:endParaRPr lang="en-US"/>
            </a:p>
          </p:txBody>
        </p:sp>
        <p:sp>
          <p:nvSpPr>
            <p:cNvPr id="39" name="Oval 14">
              <a:extLst>
                <a:ext uri="{FF2B5EF4-FFF2-40B4-BE49-F238E27FC236}">
                  <a16:creationId xmlns:a16="http://schemas.microsoft.com/office/drawing/2014/main" id="{7A99EBC8-DA67-46D1-BE90-B240465A8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134" y="3762066"/>
              <a:ext cx="230192" cy="230191"/>
            </a:xfrm>
            <a:prstGeom prst="ellipse">
              <a:avLst/>
            </a:prstGeom>
            <a:solidFill>
              <a:schemeClr val="accent4">
                <a:lumMod val="20000"/>
                <a:lumOff val="80000"/>
                <a:alpha val="60000"/>
              </a:schemeClr>
            </a:solidFill>
            <a:ln w="9331" cap="flat">
              <a:noFill/>
              <a:prstDash val="solid"/>
              <a:miter/>
            </a:ln>
          </p:spPr>
          <p:txBody>
            <a:bodyPr rtlCol="0" anchor="ctr"/>
            <a:lstStyle/>
            <a:p>
              <a:endParaRPr lang="en-US">
                <a:solidFill>
                  <a:schemeClr val="tx1"/>
                </a:solidFill>
              </a:endParaRPr>
            </a:p>
          </p:txBody>
        </p:sp>
        <p:sp>
          <p:nvSpPr>
            <p:cNvPr id="40" name="Graphic 9">
              <a:extLst>
                <a:ext uri="{FF2B5EF4-FFF2-40B4-BE49-F238E27FC236}">
                  <a16:creationId xmlns:a16="http://schemas.microsoft.com/office/drawing/2014/main" id="{465540EA-046F-4AF0-8CEB-E2EFE6FD03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451544" y="-3227"/>
              <a:ext cx="2740456" cy="2740456"/>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a:p>
          </p:txBody>
        </p:sp>
        <p:sp>
          <p:nvSpPr>
            <p:cNvPr id="41" name="Graphic 9">
              <a:extLst>
                <a:ext uri="{FF2B5EF4-FFF2-40B4-BE49-F238E27FC236}">
                  <a16:creationId xmlns:a16="http://schemas.microsoft.com/office/drawing/2014/main" id="{5FE32756-B183-449F-BD63-0CD97BABA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621871" y="163409"/>
              <a:ext cx="2387894" cy="238789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42" name="Freeform: Shape 17">
              <a:extLst>
                <a:ext uri="{FF2B5EF4-FFF2-40B4-BE49-F238E27FC236}">
                  <a16:creationId xmlns:a16="http://schemas.microsoft.com/office/drawing/2014/main" id="{B81A06E5-D53E-4F08-917B-C03F56DFD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3060" y="599153"/>
              <a:ext cx="823413" cy="1000074"/>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43" name="Freeform: Shape 18">
              <a:extLst>
                <a:ext uri="{FF2B5EF4-FFF2-40B4-BE49-F238E27FC236}">
                  <a16:creationId xmlns:a16="http://schemas.microsoft.com/office/drawing/2014/main" id="{C349B903-4F98-4946-9F6B-A42679E0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903403"/>
              <a:ext cx="1715504" cy="2954597"/>
            </a:xfrm>
            <a:custGeom>
              <a:avLst/>
              <a:gdLst>
                <a:gd name="connsiteX0" fmla="*/ 0 w 2429360"/>
                <a:gd name="connsiteY0" fmla="*/ 0 h 4184064"/>
                <a:gd name="connsiteX1" fmla="*/ 329124 w 2429360"/>
                <a:gd name="connsiteY1" fmla="*/ 0 h 4184064"/>
                <a:gd name="connsiteX2" fmla="*/ 2429360 w 2429360"/>
                <a:gd name="connsiteY2" fmla="*/ 2100236 h 4184064"/>
                <a:gd name="connsiteX3" fmla="*/ 2429360 w 2429360"/>
                <a:gd name="connsiteY3" fmla="*/ 4184064 h 4184064"/>
                <a:gd name="connsiteX4" fmla="*/ 132331 w 2429360"/>
                <a:gd name="connsiteY4" fmla="*/ 4184064 h 4184064"/>
                <a:gd name="connsiteX5" fmla="*/ 120545 w 2429360"/>
                <a:gd name="connsiteY5" fmla="*/ 4183469 h 4184064"/>
                <a:gd name="connsiteX6" fmla="*/ 0 w 2429360"/>
                <a:gd name="connsiteY6" fmla="*/ 4165072 h 418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9360" h="4184064">
                  <a:moveTo>
                    <a:pt x="0" y="0"/>
                  </a:moveTo>
                  <a:lnTo>
                    <a:pt x="329124" y="0"/>
                  </a:lnTo>
                  <a:cubicBezTo>
                    <a:pt x="1489065" y="0"/>
                    <a:pt x="2429360" y="940295"/>
                    <a:pt x="2429360" y="2100236"/>
                  </a:cubicBezTo>
                  <a:lnTo>
                    <a:pt x="2429360" y="4184064"/>
                  </a:lnTo>
                  <a:lnTo>
                    <a:pt x="132331" y="4184064"/>
                  </a:lnTo>
                  <a:lnTo>
                    <a:pt x="120545" y="4183469"/>
                  </a:lnTo>
                  <a:lnTo>
                    <a:pt x="0" y="4165072"/>
                  </a:lnTo>
                  <a:close/>
                </a:path>
              </a:pathLst>
            </a:custGeom>
            <a:solidFill>
              <a:schemeClr val="accent1">
                <a:alpha val="60000"/>
              </a:schemeClr>
            </a:solidFill>
            <a:ln w="9331" cap="flat">
              <a:noFill/>
              <a:prstDash val="solid"/>
              <a:miter/>
            </a:ln>
          </p:spPr>
          <p:txBody>
            <a:bodyPr rtlCol="0" anchor="ctr"/>
            <a:lstStyle/>
            <a:p>
              <a:endParaRPr lang="en-US"/>
            </a:p>
          </p:txBody>
        </p:sp>
        <p:sp>
          <p:nvSpPr>
            <p:cNvPr id="44" name="Freeform: Shape 19">
              <a:extLst>
                <a:ext uri="{FF2B5EF4-FFF2-40B4-BE49-F238E27FC236}">
                  <a16:creationId xmlns:a16="http://schemas.microsoft.com/office/drawing/2014/main" id="{553BC73C-A7AD-48F4-B586-4F781FCB9C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168300"/>
              <a:ext cx="1533337" cy="2555470"/>
            </a:xfrm>
            <a:custGeom>
              <a:avLst/>
              <a:gdLst>
                <a:gd name="connsiteX0" fmla="*/ 0 w 1986804"/>
                <a:gd name="connsiteY0" fmla="*/ 0 h 2902159"/>
                <a:gd name="connsiteX1" fmla="*/ 533594 w 1986804"/>
                <a:gd name="connsiteY1" fmla="*/ 0 h 2902159"/>
                <a:gd name="connsiteX2" fmla="*/ 1986804 w 1986804"/>
                <a:gd name="connsiteY2" fmla="*/ 1453211 h 2902159"/>
                <a:gd name="connsiteX3" fmla="*/ 1986804 w 1986804"/>
                <a:gd name="connsiteY3" fmla="*/ 2902159 h 2902159"/>
                <a:gd name="connsiteX4" fmla="*/ 537856 w 1986804"/>
                <a:gd name="connsiteY4" fmla="*/ 2902159 h 2902159"/>
                <a:gd name="connsiteX5" fmla="*/ 105713 w 1986804"/>
                <a:gd name="connsiteY5" fmla="*/ 2836826 h 2902159"/>
                <a:gd name="connsiteX6" fmla="*/ 0 w 1986804"/>
                <a:gd name="connsiteY6" fmla="*/ 2798136 h 290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6804" h="2902159">
                  <a:moveTo>
                    <a:pt x="0" y="0"/>
                  </a:moveTo>
                  <a:lnTo>
                    <a:pt x="533594" y="0"/>
                  </a:lnTo>
                  <a:cubicBezTo>
                    <a:pt x="1336188" y="0"/>
                    <a:pt x="1986804" y="650616"/>
                    <a:pt x="1986804" y="1453211"/>
                  </a:cubicBezTo>
                  <a:lnTo>
                    <a:pt x="1986804" y="2902159"/>
                  </a:lnTo>
                  <a:lnTo>
                    <a:pt x="537856" y="2902159"/>
                  </a:lnTo>
                  <a:cubicBezTo>
                    <a:pt x="387370" y="2902159"/>
                    <a:pt x="242226" y="2879286"/>
                    <a:pt x="105713" y="2836826"/>
                  </a:cubicBezTo>
                  <a:lnTo>
                    <a:pt x="0" y="279813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45" name="Freeform: Shape 20">
              <a:extLst>
                <a:ext uri="{FF2B5EF4-FFF2-40B4-BE49-F238E27FC236}">
                  <a16:creationId xmlns:a16="http://schemas.microsoft.com/office/drawing/2014/main" id="{EB3270C9-025A-41DD-997B-C8C6A6CBA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85047" y="4685933"/>
              <a:ext cx="2406953" cy="2172067"/>
            </a:xfrm>
            <a:custGeom>
              <a:avLst/>
              <a:gdLst>
                <a:gd name="connsiteX0" fmla="*/ 1229573 w 2406953"/>
                <a:gd name="connsiteY0" fmla="*/ 0 h 2172067"/>
                <a:gd name="connsiteX1" fmla="*/ 2406313 w 2406953"/>
                <a:gd name="connsiteY1" fmla="*/ 1496275 h 2172067"/>
                <a:gd name="connsiteX2" fmla="*/ 2406953 w 2406953"/>
                <a:gd name="connsiteY2" fmla="*/ 1499327 h 2172067"/>
                <a:gd name="connsiteX3" fmla="*/ 2406953 w 2406953"/>
                <a:gd name="connsiteY3" fmla="*/ 2172067 h 2172067"/>
                <a:gd name="connsiteX4" fmla="*/ 36154 w 2406953"/>
                <a:gd name="connsiteY4" fmla="*/ 2172067 h 2172067"/>
                <a:gd name="connsiteX5" fmla="*/ 13809 w 2406953"/>
                <a:gd name="connsiteY5" fmla="*/ 2065529 h 2172067"/>
                <a:gd name="connsiteX6" fmla="*/ 0 w 2406953"/>
                <a:gd name="connsiteY6" fmla="*/ 1873933 h 2172067"/>
                <a:gd name="connsiteX7" fmla="*/ 1229573 w 2406953"/>
                <a:gd name="connsiteY7" fmla="*/ 0 h 2172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953" h="2172067">
                  <a:moveTo>
                    <a:pt x="1229573" y="0"/>
                  </a:moveTo>
                  <a:cubicBezTo>
                    <a:pt x="1229573" y="0"/>
                    <a:pt x="2170965" y="642363"/>
                    <a:pt x="2406313" y="1496275"/>
                  </a:cubicBezTo>
                  <a:lnTo>
                    <a:pt x="2406953" y="1499327"/>
                  </a:lnTo>
                  <a:lnTo>
                    <a:pt x="2406953" y="2172067"/>
                  </a:lnTo>
                  <a:lnTo>
                    <a:pt x="36154" y="2172067"/>
                  </a:lnTo>
                  <a:lnTo>
                    <a:pt x="13809" y="2065529"/>
                  </a:lnTo>
                  <a:cubicBezTo>
                    <a:pt x="4803" y="2002533"/>
                    <a:pt x="0" y="1938616"/>
                    <a:pt x="0" y="1873933"/>
                  </a:cubicBezTo>
                  <a:cubicBezTo>
                    <a:pt x="0" y="839004"/>
                    <a:pt x="1229573" y="0"/>
                    <a:pt x="1229573" y="0"/>
                  </a:cubicBezTo>
                  <a:close/>
                </a:path>
              </a:pathLst>
            </a:custGeom>
            <a:solidFill>
              <a:schemeClr val="accent1">
                <a:lumMod val="75000"/>
                <a:alpha val="65000"/>
              </a:schemeClr>
            </a:solidFill>
            <a:ln w="9331" cap="flat">
              <a:noFill/>
              <a:prstDash val="solid"/>
              <a:miter/>
            </a:ln>
          </p:spPr>
          <p:txBody>
            <a:bodyPr rtlCol="0" anchor="ctr"/>
            <a:lstStyle/>
            <a:p>
              <a:endParaRPr lang="en-US"/>
            </a:p>
          </p:txBody>
        </p:sp>
      </p:grpSp>
      <p:sp>
        <p:nvSpPr>
          <p:cNvPr id="23" name="Texture">
            <a:extLst>
              <a:ext uri="{FF2B5EF4-FFF2-40B4-BE49-F238E27FC236}">
                <a16:creationId xmlns:a16="http://schemas.microsoft.com/office/drawing/2014/main" id="{8DB0478B-1B97-4BFD-90B4-35597D821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el 1">
            <a:extLst>
              <a:ext uri="{FF2B5EF4-FFF2-40B4-BE49-F238E27FC236}">
                <a16:creationId xmlns:a16="http://schemas.microsoft.com/office/drawing/2014/main" id="{79A82A61-C7ED-5676-D6ED-BAADFA6A9EA0}"/>
              </a:ext>
            </a:extLst>
          </p:cNvPr>
          <p:cNvSpPr>
            <a:spLocks noGrp="1"/>
          </p:cNvSpPr>
          <p:nvPr>
            <p:ph type="title"/>
          </p:nvPr>
        </p:nvSpPr>
        <p:spPr>
          <a:xfrm>
            <a:off x="1058336" y="365199"/>
            <a:ext cx="10072279" cy="717406"/>
          </a:xfrm>
        </p:spPr>
        <p:txBody>
          <a:bodyPr>
            <a:normAutofit/>
          </a:bodyPr>
          <a:lstStyle/>
          <a:p>
            <a:pPr algn="ctr"/>
            <a:r>
              <a:rPr lang="de-DE" b="1" dirty="0">
                <a:effectLst/>
                <a:latin typeface="gg sans"/>
                <a:ea typeface="Calibri" panose="020F0502020204030204" pitchFamily="34" charset="0"/>
                <a:cs typeface="Times New Roman" panose="02020603050405020304" pitchFamily="18" charset="0"/>
              </a:rPr>
              <a:t>Grundlagen von Version Control</a:t>
            </a:r>
            <a:endParaRPr lang="de-DE" sz="8800" dirty="0">
              <a:latin typeface="gg sans"/>
            </a:endParaRPr>
          </a:p>
        </p:txBody>
      </p:sp>
      <p:graphicFrame>
        <p:nvGraphicFramePr>
          <p:cNvPr id="46" name="Inhaltsplatzhalter 2">
            <a:extLst>
              <a:ext uri="{FF2B5EF4-FFF2-40B4-BE49-F238E27FC236}">
                <a16:creationId xmlns:a16="http://schemas.microsoft.com/office/drawing/2014/main" id="{890169BE-1B20-3480-728A-BDDC8594A8B5}"/>
              </a:ext>
            </a:extLst>
          </p:cNvPr>
          <p:cNvGraphicFramePr>
            <a:graphicFrameLocks noGrp="1"/>
          </p:cNvGraphicFramePr>
          <p:nvPr>
            <p:ph idx="1"/>
            <p:extLst>
              <p:ext uri="{D42A27DB-BD31-4B8C-83A1-F6EECF244321}">
                <p14:modId xmlns:p14="http://schemas.microsoft.com/office/powerpoint/2010/main" val="2030056386"/>
              </p:ext>
            </p:extLst>
          </p:nvPr>
        </p:nvGraphicFramePr>
        <p:xfrm>
          <a:off x="1065256" y="1538824"/>
          <a:ext cx="10108711" cy="47291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6A42052E-F4FF-4A85-CEAB-0C27DBE18CCD}"/>
              </a:ext>
            </a:extLst>
          </p:cNvPr>
          <p:cNvSpPr>
            <a:spLocks noGrp="1"/>
          </p:cNvSpPr>
          <p:nvPr>
            <p:ph type="sldNum" sz="quarter" idx="12"/>
          </p:nvPr>
        </p:nvSpPr>
        <p:spPr/>
        <p:txBody>
          <a:bodyPr/>
          <a:lstStyle/>
          <a:p>
            <a:fld id="{BD8A8A1B-4E1E-43EF-8A39-7D4A3879B941}" type="slidenum">
              <a:rPr lang="en-US" smtClean="0"/>
              <a:t>4</a:t>
            </a:fld>
            <a:endParaRPr lang="en-US"/>
          </a:p>
        </p:txBody>
      </p:sp>
    </p:spTree>
    <p:extLst>
      <p:ext uri="{BB962C8B-B14F-4D97-AF65-F5344CB8AC3E}">
        <p14:creationId xmlns:p14="http://schemas.microsoft.com/office/powerpoint/2010/main" val="1796650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81"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Nova"/>
              <a:ea typeface="+mn-ea"/>
              <a:cs typeface="+mn-cs"/>
            </a:endParaRPr>
          </a:p>
        </p:txBody>
      </p:sp>
      <p:sp>
        <p:nvSpPr>
          <p:cNvPr id="3083"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C2732">
                  <a:lumMod val="75000"/>
                  <a:lumOff val="25000"/>
                </a:srgbClr>
              </a:solidFill>
              <a:effectLst/>
              <a:uLnTx/>
              <a:uFillTx/>
              <a:latin typeface="Gill Sans Nova"/>
              <a:ea typeface="+mn-ea"/>
              <a:cs typeface="+mn-cs"/>
            </a:endParaRPr>
          </a:p>
        </p:txBody>
      </p:sp>
      <p:sp>
        <p:nvSpPr>
          <p:cNvPr id="3085"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Nova"/>
              <a:ea typeface="+mn-ea"/>
              <a:cs typeface="+mn-cs"/>
            </a:endParaRPr>
          </a:p>
        </p:txBody>
      </p:sp>
      <p:sp>
        <p:nvSpPr>
          <p:cNvPr id="3087"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Nova"/>
              <a:ea typeface="+mn-ea"/>
              <a:cs typeface="+mn-cs"/>
            </a:endParaRPr>
          </a:p>
        </p:txBody>
      </p:sp>
      <p:sp>
        <p:nvSpPr>
          <p:cNvPr id="2" name="Titel 1">
            <a:extLst>
              <a:ext uri="{FF2B5EF4-FFF2-40B4-BE49-F238E27FC236}">
                <a16:creationId xmlns:a16="http://schemas.microsoft.com/office/drawing/2014/main" id="{9719088B-AB1B-7A0E-FA0B-9AB295A5414C}"/>
              </a:ext>
            </a:extLst>
          </p:cNvPr>
          <p:cNvSpPr>
            <a:spLocks noGrp="1"/>
          </p:cNvSpPr>
          <p:nvPr>
            <p:ph type="title"/>
          </p:nvPr>
        </p:nvSpPr>
        <p:spPr>
          <a:xfrm>
            <a:off x="457200" y="758952"/>
            <a:ext cx="4727043" cy="1325563"/>
          </a:xfrm>
        </p:spPr>
        <p:txBody>
          <a:bodyPr anchor="b">
            <a:normAutofit/>
          </a:bodyPr>
          <a:lstStyle/>
          <a:p>
            <a:r>
              <a:rPr lang="de-DE" dirty="0" err="1"/>
              <a:t>DevOps</a:t>
            </a:r>
            <a:r>
              <a:rPr lang="de-DE" dirty="0"/>
              <a:t> Lebenszyklus: Code</a:t>
            </a:r>
          </a:p>
        </p:txBody>
      </p:sp>
      <p:sp>
        <p:nvSpPr>
          <p:cNvPr id="3078" name="Content Placeholder 3077">
            <a:extLst>
              <a:ext uri="{FF2B5EF4-FFF2-40B4-BE49-F238E27FC236}">
                <a16:creationId xmlns:a16="http://schemas.microsoft.com/office/drawing/2014/main" id="{6743BF3A-26CD-F543-8705-B940DB697962}"/>
              </a:ext>
            </a:extLst>
          </p:cNvPr>
          <p:cNvSpPr>
            <a:spLocks noGrp="1"/>
          </p:cNvSpPr>
          <p:nvPr>
            <p:ph idx="1"/>
          </p:nvPr>
        </p:nvSpPr>
        <p:spPr>
          <a:xfrm>
            <a:off x="457200" y="2286000"/>
            <a:ext cx="4640729" cy="3887585"/>
          </a:xfrm>
        </p:spPr>
        <p:txBody>
          <a:bodyPr>
            <a:normAutofit/>
          </a:bodyPr>
          <a:lstStyle/>
          <a:p>
            <a:r>
              <a:rPr lang="de-DE" dirty="0"/>
              <a:t>Beinhaltet alles wo die Entwickler neue Funktionen, basierend auf den geplanten Stories und Features erstellen</a:t>
            </a:r>
            <a:endParaRPr lang="en-US" dirty="0"/>
          </a:p>
          <a:p>
            <a:endParaRPr lang="en-US" dirty="0"/>
          </a:p>
          <a:p>
            <a:r>
              <a:rPr lang="en-US" dirty="0" err="1"/>
              <a:t>Arbeiten</a:t>
            </a:r>
            <a:r>
              <a:rPr lang="en-US" dirty="0"/>
              <a:t> </a:t>
            </a:r>
            <a:r>
              <a:rPr lang="en-US" dirty="0" err="1"/>
              <a:t>mit</a:t>
            </a:r>
            <a:r>
              <a:rPr lang="en-US" dirty="0"/>
              <a:t> </a:t>
            </a:r>
            <a:r>
              <a:rPr lang="en-US" dirty="0" err="1"/>
              <a:t>einer</a:t>
            </a:r>
            <a:r>
              <a:rPr lang="en-US" dirty="0"/>
              <a:t> </a:t>
            </a:r>
            <a:r>
              <a:rPr lang="en-US" dirty="0" err="1"/>
              <a:t>geteilten</a:t>
            </a:r>
            <a:r>
              <a:rPr lang="en-US" dirty="0"/>
              <a:t> Codebase (git)</a:t>
            </a:r>
          </a:p>
          <a:p>
            <a:endParaRPr lang="en-US" dirty="0"/>
          </a:p>
          <a:p>
            <a:r>
              <a:rPr lang="en-US" dirty="0"/>
              <a:t>Code Reviews</a:t>
            </a:r>
          </a:p>
          <a:p>
            <a:endParaRPr lang="en-US" dirty="0"/>
          </a:p>
          <a:p>
            <a:endParaRPr lang="en-US" dirty="0"/>
          </a:p>
        </p:txBody>
      </p:sp>
      <p:sp>
        <p:nvSpPr>
          <p:cNvPr id="5" name="Textfeld 4">
            <a:extLst>
              <a:ext uri="{FF2B5EF4-FFF2-40B4-BE49-F238E27FC236}">
                <a16:creationId xmlns:a16="http://schemas.microsoft.com/office/drawing/2014/main" id="{BE7C2592-8D14-5B7A-BAE0-61B2930185D3}"/>
              </a:ext>
            </a:extLst>
          </p:cNvPr>
          <p:cNvSpPr txBox="1"/>
          <p:nvPr/>
        </p:nvSpPr>
        <p:spPr>
          <a:xfrm>
            <a:off x="5660236" y="4788656"/>
            <a:ext cx="150925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srgbClr val="000000"/>
                </a:solidFill>
                <a:effectLst/>
                <a:uLnTx/>
                <a:uFillTx/>
                <a:latin typeface="Gill Sans Nova"/>
                <a:ea typeface="+mn-ea"/>
                <a:cs typeface="+mn-cs"/>
              </a:rPr>
              <a:t>Abbildung: 1</a:t>
            </a:r>
          </a:p>
        </p:txBody>
      </p:sp>
      <p:pic>
        <p:nvPicPr>
          <p:cNvPr id="7" name="Grafik 6">
            <a:extLst>
              <a:ext uri="{FF2B5EF4-FFF2-40B4-BE49-F238E27FC236}">
                <a16:creationId xmlns:a16="http://schemas.microsoft.com/office/drawing/2014/main" id="{73B49503-37F6-705B-007C-BDBD5F88C2CD}"/>
              </a:ext>
            </a:extLst>
          </p:cNvPr>
          <p:cNvPicPr>
            <a:picLocks noChangeAspect="1"/>
          </p:cNvPicPr>
          <p:nvPr/>
        </p:nvPicPr>
        <p:blipFill rotWithShape="1">
          <a:blip r:embed="rId4"/>
          <a:srcRect t="18151" b="18553"/>
          <a:stretch/>
        </p:blipFill>
        <p:spPr>
          <a:xfrm>
            <a:off x="5552080" y="1859474"/>
            <a:ext cx="6265229" cy="2923745"/>
          </a:xfrm>
          <a:prstGeom prst="rect">
            <a:avLst/>
          </a:prstGeom>
        </p:spPr>
      </p:pic>
      <p:sp>
        <p:nvSpPr>
          <p:cNvPr id="3" name="Foliennummernplatzhalter 2">
            <a:extLst>
              <a:ext uri="{FF2B5EF4-FFF2-40B4-BE49-F238E27FC236}">
                <a16:creationId xmlns:a16="http://schemas.microsoft.com/office/drawing/2014/main" id="{212D93FC-B037-0D25-FDB1-AB491CA18BF5}"/>
              </a:ext>
            </a:extLst>
          </p:cNvPr>
          <p:cNvSpPr>
            <a:spLocks noGrp="1"/>
          </p:cNvSpPr>
          <p:nvPr>
            <p:ph type="sldNum" sz="quarter" idx="12"/>
          </p:nvPr>
        </p:nvSpPr>
        <p:spPr/>
        <p:txBody>
          <a:bodyPr/>
          <a:lstStyle/>
          <a:p>
            <a:fld id="{BD8A8A1B-4E1E-43EF-8A39-7D4A3879B941}" type="slidenum">
              <a:rPr lang="en-US" smtClean="0">
                <a:solidFill>
                  <a:schemeClr val="bg1"/>
                </a:solidFill>
              </a:rPr>
              <a:t>40</a:t>
            </a:fld>
            <a:endParaRPr lang="en-US" dirty="0">
              <a:solidFill>
                <a:schemeClr val="bg1"/>
              </a:solidFill>
            </a:endParaRPr>
          </a:p>
        </p:txBody>
      </p:sp>
    </p:spTree>
    <p:extLst>
      <p:ext uri="{BB962C8B-B14F-4D97-AF65-F5344CB8AC3E}">
        <p14:creationId xmlns:p14="http://schemas.microsoft.com/office/powerpoint/2010/main" val="24271586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81"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Nova"/>
              <a:ea typeface="+mn-ea"/>
              <a:cs typeface="+mn-cs"/>
            </a:endParaRPr>
          </a:p>
        </p:txBody>
      </p:sp>
      <p:sp>
        <p:nvSpPr>
          <p:cNvPr id="3083"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C2732">
                  <a:lumMod val="75000"/>
                  <a:lumOff val="25000"/>
                </a:srgbClr>
              </a:solidFill>
              <a:effectLst/>
              <a:uLnTx/>
              <a:uFillTx/>
              <a:latin typeface="Gill Sans Nova"/>
              <a:ea typeface="+mn-ea"/>
              <a:cs typeface="+mn-cs"/>
            </a:endParaRPr>
          </a:p>
        </p:txBody>
      </p:sp>
      <p:sp>
        <p:nvSpPr>
          <p:cNvPr id="3085"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Nova"/>
              <a:ea typeface="+mn-ea"/>
              <a:cs typeface="+mn-cs"/>
            </a:endParaRPr>
          </a:p>
        </p:txBody>
      </p:sp>
      <p:sp>
        <p:nvSpPr>
          <p:cNvPr id="3087"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Nova"/>
              <a:ea typeface="+mn-ea"/>
              <a:cs typeface="+mn-cs"/>
            </a:endParaRPr>
          </a:p>
        </p:txBody>
      </p:sp>
      <p:sp>
        <p:nvSpPr>
          <p:cNvPr id="2" name="Titel 1">
            <a:extLst>
              <a:ext uri="{FF2B5EF4-FFF2-40B4-BE49-F238E27FC236}">
                <a16:creationId xmlns:a16="http://schemas.microsoft.com/office/drawing/2014/main" id="{9719088B-AB1B-7A0E-FA0B-9AB295A5414C}"/>
              </a:ext>
            </a:extLst>
          </p:cNvPr>
          <p:cNvSpPr>
            <a:spLocks noGrp="1"/>
          </p:cNvSpPr>
          <p:nvPr>
            <p:ph type="title"/>
          </p:nvPr>
        </p:nvSpPr>
        <p:spPr>
          <a:xfrm>
            <a:off x="457200" y="758952"/>
            <a:ext cx="4640729" cy="1325563"/>
          </a:xfrm>
        </p:spPr>
        <p:txBody>
          <a:bodyPr anchor="b">
            <a:normAutofit/>
          </a:bodyPr>
          <a:lstStyle/>
          <a:p>
            <a:r>
              <a:rPr lang="de-DE" dirty="0" err="1"/>
              <a:t>DevOps</a:t>
            </a:r>
            <a:r>
              <a:rPr lang="de-DE" dirty="0"/>
              <a:t> Lebenszyklus: </a:t>
            </a:r>
            <a:r>
              <a:rPr lang="de-DE" dirty="0" err="1"/>
              <a:t>Build</a:t>
            </a:r>
            <a:endParaRPr lang="de-DE" dirty="0"/>
          </a:p>
        </p:txBody>
      </p:sp>
      <p:sp>
        <p:nvSpPr>
          <p:cNvPr id="3078" name="Content Placeholder 3077">
            <a:extLst>
              <a:ext uri="{FF2B5EF4-FFF2-40B4-BE49-F238E27FC236}">
                <a16:creationId xmlns:a16="http://schemas.microsoft.com/office/drawing/2014/main" id="{6743BF3A-26CD-F543-8705-B940DB697962}"/>
              </a:ext>
            </a:extLst>
          </p:cNvPr>
          <p:cNvSpPr>
            <a:spLocks noGrp="1"/>
          </p:cNvSpPr>
          <p:nvPr>
            <p:ph idx="1"/>
          </p:nvPr>
        </p:nvSpPr>
        <p:spPr>
          <a:xfrm>
            <a:off x="457200" y="2286000"/>
            <a:ext cx="4640729" cy="3887585"/>
          </a:xfrm>
        </p:spPr>
        <p:txBody>
          <a:bodyPr>
            <a:normAutofit lnSpcReduction="10000"/>
          </a:bodyPr>
          <a:lstStyle/>
          <a:p>
            <a:r>
              <a:rPr lang="en-US" dirty="0" err="1"/>
              <a:t>Nachdem</a:t>
            </a:r>
            <a:r>
              <a:rPr lang="en-US" dirty="0"/>
              <a:t> </a:t>
            </a:r>
            <a:r>
              <a:rPr lang="en-US" dirty="0" err="1"/>
              <a:t>ein</a:t>
            </a:r>
            <a:r>
              <a:rPr lang="en-US" dirty="0"/>
              <a:t> Feature / Story </a:t>
            </a:r>
            <a:r>
              <a:rPr lang="en-US" dirty="0" err="1"/>
              <a:t>fertiggestellt</a:t>
            </a:r>
            <a:r>
              <a:rPr lang="en-US" dirty="0"/>
              <a:t> </a:t>
            </a:r>
            <a:r>
              <a:rPr lang="en-US" dirty="0" err="1"/>
              <a:t>wurde</a:t>
            </a:r>
            <a:r>
              <a:rPr lang="en-US" dirty="0"/>
              <a:t> </a:t>
            </a:r>
            <a:r>
              <a:rPr lang="en-US" dirty="0" err="1"/>
              <a:t>wird</a:t>
            </a:r>
            <a:r>
              <a:rPr lang="en-US" dirty="0"/>
              <a:t> der Code committed und der “build” </a:t>
            </a:r>
            <a:r>
              <a:rPr lang="en-US" dirty="0" err="1"/>
              <a:t>startet</a:t>
            </a:r>
            <a:endParaRPr lang="en-US" dirty="0"/>
          </a:p>
          <a:p>
            <a:endParaRPr lang="en-US" dirty="0"/>
          </a:p>
          <a:p>
            <a:r>
              <a:rPr lang="en-US" dirty="0" err="1"/>
              <a:t>Wird</a:t>
            </a:r>
            <a:r>
              <a:rPr lang="en-US" dirty="0"/>
              <a:t> oft </a:t>
            </a:r>
            <a:r>
              <a:rPr lang="en-US" dirty="0" err="1"/>
              <a:t>durch</a:t>
            </a:r>
            <a:r>
              <a:rPr lang="en-US" dirty="0"/>
              <a:t> </a:t>
            </a:r>
            <a:r>
              <a:rPr lang="en-US" dirty="0" err="1"/>
              <a:t>einen</a:t>
            </a:r>
            <a:r>
              <a:rPr lang="en-US" dirty="0"/>
              <a:t> “Merge Request” </a:t>
            </a:r>
            <a:r>
              <a:rPr lang="en-US" dirty="0" err="1"/>
              <a:t>gestartet</a:t>
            </a:r>
            <a:endParaRPr lang="en-US" dirty="0"/>
          </a:p>
          <a:p>
            <a:endParaRPr lang="en-US" dirty="0"/>
          </a:p>
          <a:p>
            <a:r>
              <a:rPr lang="en-US" dirty="0" err="1"/>
              <a:t>Startet</a:t>
            </a:r>
            <a:r>
              <a:rPr lang="en-US" dirty="0"/>
              <a:t> oft </a:t>
            </a:r>
            <a:r>
              <a:rPr lang="en-US" dirty="0" err="1"/>
              <a:t>eine</a:t>
            </a:r>
            <a:r>
              <a:rPr lang="en-US" dirty="0"/>
              <a:t> </a:t>
            </a:r>
            <a:r>
              <a:rPr lang="en-US" dirty="0" err="1"/>
              <a:t>Reihe</a:t>
            </a:r>
            <a:r>
              <a:rPr lang="en-US" dirty="0"/>
              <a:t> von “unit”, “integration” und “end to end” Tests</a:t>
            </a:r>
          </a:p>
          <a:p>
            <a:endParaRPr lang="en-US" dirty="0"/>
          </a:p>
          <a:p>
            <a:r>
              <a:rPr lang="en-US" dirty="0"/>
              <a:t>Falls </a:t>
            </a:r>
            <a:r>
              <a:rPr lang="en-US" dirty="0" err="1"/>
              <a:t>ein</a:t>
            </a:r>
            <a:r>
              <a:rPr lang="en-US" dirty="0"/>
              <a:t> build </a:t>
            </a:r>
            <a:r>
              <a:rPr lang="en-US" dirty="0" err="1"/>
              <a:t>oder</a:t>
            </a:r>
            <a:r>
              <a:rPr lang="en-US" dirty="0"/>
              <a:t> Test </a:t>
            </a:r>
            <a:r>
              <a:rPr lang="en-US" dirty="0" err="1"/>
              <a:t>fehlschlägt</a:t>
            </a:r>
            <a:r>
              <a:rPr lang="en-US" dirty="0"/>
              <a:t>, muss der </a:t>
            </a:r>
            <a:r>
              <a:rPr lang="en-US" dirty="0" err="1"/>
              <a:t>Entwickler</a:t>
            </a:r>
            <a:r>
              <a:rPr lang="en-US" dirty="0"/>
              <a:t> das Problem </a:t>
            </a:r>
            <a:r>
              <a:rPr lang="en-US" dirty="0" err="1"/>
              <a:t>beheben</a:t>
            </a:r>
            <a:endParaRPr lang="en-US" dirty="0"/>
          </a:p>
          <a:p>
            <a:pPr marL="0" indent="0">
              <a:buNone/>
            </a:pPr>
            <a:endParaRPr lang="en-US" dirty="0"/>
          </a:p>
          <a:p>
            <a:endParaRPr lang="en-US" dirty="0"/>
          </a:p>
          <a:p>
            <a:endParaRPr lang="en-US" dirty="0"/>
          </a:p>
        </p:txBody>
      </p:sp>
      <p:sp>
        <p:nvSpPr>
          <p:cNvPr id="5" name="Textfeld 4">
            <a:extLst>
              <a:ext uri="{FF2B5EF4-FFF2-40B4-BE49-F238E27FC236}">
                <a16:creationId xmlns:a16="http://schemas.microsoft.com/office/drawing/2014/main" id="{BE7C2592-8D14-5B7A-BAE0-61B2930185D3}"/>
              </a:ext>
            </a:extLst>
          </p:cNvPr>
          <p:cNvSpPr txBox="1"/>
          <p:nvPr/>
        </p:nvSpPr>
        <p:spPr>
          <a:xfrm>
            <a:off x="5660236" y="4788656"/>
            <a:ext cx="150925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srgbClr val="000000"/>
                </a:solidFill>
                <a:effectLst/>
                <a:uLnTx/>
                <a:uFillTx/>
                <a:latin typeface="Gill Sans Nova"/>
                <a:ea typeface="+mn-ea"/>
                <a:cs typeface="+mn-cs"/>
              </a:rPr>
              <a:t>Abbildung: 1</a:t>
            </a:r>
          </a:p>
        </p:txBody>
      </p:sp>
      <p:pic>
        <p:nvPicPr>
          <p:cNvPr id="7" name="Grafik 6">
            <a:extLst>
              <a:ext uri="{FF2B5EF4-FFF2-40B4-BE49-F238E27FC236}">
                <a16:creationId xmlns:a16="http://schemas.microsoft.com/office/drawing/2014/main" id="{73B49503-37F6-705B-007C-BDBD5F88C2CD}"/>
              </a:ext>
            </a:extLst>
          </p:cNvPr>
          <p:cNvPicPr>
            <a:picLocks noChangeAspect="1"/>
          </p:cNvPicPr>
          <p:nvPr/>
        </p:nvPicPr>
        <p:blipFill rotWithShape="1">
          <a:blip r:embed="rId4"/>
          <a:srcRect t="18151" b="18553"/>
          <a:stretch/>
        </p:blipFill>
        <p:spPr>
          <a:xfrm>
            <a:off x="5552080" y="1859474"/>
            <a:ext cx="6265229" cy="2923745"/>
          </a:xfrm>
          <a:prstGeom prst="rect">
            <a:avLst/>
          </a:prstGeom>
        </p:spPr>
      </p:pic>
      <p:sp>
        <p:nvSpPr>
          <p:cNvPr id="3" name="Foliennummernplatzhalter 2">
            <a:extLst>
              <a:ext uri="{FF2B5EF4-FFF2-40B4-BE49-F238E27FC236}">
                <a16:creationId xmlns:a16="http://schemas.microsoft.com/office/drawing/2014/main" id="{05033E7C-3A79-C754-900C-BD6BF924B123}"/>
              </a:ext>
            </a:extLst>
          </p:cNvPr>
          <p:cNvSpPr>
            <a:spLocks noGrp="1"/>
          </p:cNvSpPr>
          <p:nvPr>
            <p:ph type="sldNum" sz="quarter" idx="12"/>
          </p:nvPr>
        </p:nvSpPr>
        <p:spPr/>
        <p:txBody>
          <a:bodyPr/>
          <a:lstStyle/>
          <a:p>
            <a:fld id="{BD8A8A1B-4E1E-43EF-8A39-7D4A3879B941}" type="slidenum">
              <a:rPr lang="en-US" smtClean="0">
                <a:solidFill>
                  <a:schemeClr val="bg1"/>
                </a:solidFill>
              </a:rPr>
              <a:t>41</a:t>
            </a:fld>
            <a:endParaRPr lang="en-US" dirty="0">
              <a:solidFill>
                <a:schemeClr val="bg1"/>
              </a:solidFill>
            </a:endParaRPr>
          </a:p>
        </p:txBody>
      </p:sp>
    </p:spTree>
    <p:extLst>
      <p:ext uri="{BB962C8B-B14F-4D97-AF65-F5344CB8AC3E}">
        <p14:creationId xmlns:p14="http://schemas.microsoft.com/office/powerpoint/2010/main" val="8991371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81"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Nova"/>
              <a:ea typeface="+mn-ea"/>
              <a:cs typeface="+mn-cs"/>
            </a:endParaRPr>
          </a:p>
        </p:txBody>
      </p:sp>
      <p:sp>
        <p:nvSpPr>
          <p:cNvPr id="3083"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C2732">
                  <a:lumMod val="75000"/>
                  <a:lumOff val="25000"/>
                </a:srgbClr>
              </a:solidFill>
              <a:effectLst/>
              <a:uLnTx/>
              <a:uFillTx/>
              <a:latin typeface="Gill Sans Nova"/>
              <a:ea typeface="+mn-ea"/>
              <a:cs typeface="+mn-cs"/>
            </a:endParaRPr>
          </a:p>
        </p:txBody>
      </p:sp>
      <p:sp>
        <p:nvSpPr>
          <p:cNvPr id="3085"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Nova"/>
              <a:ea typeface="+mn-ea"/>
              <a:cs typeface="+mn-cs"/>
            </a:endParaRPr>
          </a:p>
        </p:txBody>
      </p:sp>
      <p:sp>
        <p:nvSpPr>
          <p:cNvPr id="3087"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Nova"/>
              <a:ea typeface="+mn-ea"/>
              <a:cs typeface="+mn-cs"/>
            </a:endParaRPr>
          </a:p>
        </p:txBody>
      </p:sp>
      <p:sp>
        <p:nvSpPr>
          <p:cNvPr id="2" name="Titel 1">
            <a:extLst>
              <a:ext uri="{FF2B5EF4-FFF2-40B4-BE49-F238E27FC236}">
                <a16:creationId xmlns:a16="http://schemas.microsoft.com/office/drawing/2014/main" id="{9719088B-AB1B-7A0E-FA0B-9AB295A5414C}"/>
              </a:ext>
            </a:extLst>
          </p:cNvPr>
          <p:cNvSpPr>
            <a:spLocks noGrp="1"/>
          </p:cNvSpPr>
          <p:nvPr>
            <p:ph type="title"/>
          </p:nvPr>
        </p:nvSpPr>
        <p:spPr>
          <a:xfrm>
            <a:off x="457200" y="758952"/>
            <a:ext cx="4640729" cy="1325563"/>
          </a:xfrm>
        </p:spPr>
        <p:txBody>
          <a:bodyPr anchor="b">
            <a:normAutofit/>
          </a:bodyPr>
          <a:lstStyle/>
          <a:p>
            <a:r>
              <a:rPr lang="de-DE" dirty="0" err="1"/>
              <a:t>DevOps</a:t>
            </a:r>
            <a:r>
              <a:rPr lang="de-DE" dirty="0"/>
              <a:t> Lebenszyklus: Test</a:t>
            </a:r>
          </a:p>
        </p:txBody>
      </p:sp>
      <p:sp>
        <p:nvSpPr>
          <p:cNvPr id="3078" name="Content Placeholder 3077">
            <a:extLst>
              <a:ext uri="{FF2B5EF4-FFF2-40B4-BE49-F238E27FC236}">
                <a16:creationId xmlns:a16="http://schemas.microsoft.com/office/drawing/2014/main" id="{6743BF3A-26CD-F543-8705-B940DB697962}"/>
              </a:ext>
            </a:extLst>
          </p:cNvPr>
          <p:cNvSpPr>
            <a:spLocks noGrp="1"/>
          </p:cNvSpPr>
          <p:nvPr>
            <p:ph idx="1"/>
          </p:nvPr>
        </p:nvSpPr>
        <p:spPr>
          <a:xfrm>
            <a:off x="457200" y="2286000"/>
            <a:ext cx="4640729" cy="3887585"/>
          </a:xfrm>
        </p:spPr>
        <p:txBody>
          <a:bodyPr>
            <a:normAutofit/>
          </a:bodyPr>
          <a:lstStyle/>
          <a:p>
            <a:r>
              <a:rPr lang="de-DE" dirty="0"/>
              <a:t>Nach erfolgreichem </a:t>
            </a:r>
            <a:r>
              <a:rPr lang="de-DE" dirty="0" err="1"/>
              <a:t>Build</a:t>
            </a:r>
            <a:r>
              <a:rPr lang="de-DE" dirty="0"/>
              <a:t> wird das Artefakt in einer </a:t>
            </a:r>
            <a:r>
              <a:rPr lang="de-DE" dirty="0" err="1"/>
              <a:t>Staging</a:t>
            </a:r>
            <a:r>
              <a:rPr lang="de-DE" dirty="0"/>
              <a:t> oder Test Umgebung bereitgestellt</a:t>
            </a:r>
          </a:p>
          <a:p>
            <a:endParaRPr lang="de-DE" dirty="0"/>
          </a:p>
          <a:p>
            <a:r>
              <a:rPr lang="de-DE" dirty="0"/>
              <a:t>Sobald die Umgebung mit dem neuen </a:t>
            </a:r>
            <a:r>
              <a:rPr lang="de-DE" dirty="0" err="1"/>
              <a:t>Build</a:t>
            </a:r>
            <a:r>
              <a:rPr lang="de-DE" dirty="0"/>
              <a:t> aufgesetzt wurde, können eine Reihe von Manuellen und automatischen Tests ausgeführt werden</a:t>
            </a:r>
          </a:p>
          <a:p>
            <a:endParaRPr lang="de-DE" dirty="0"/>
          </a:p>
          <a:p>
            <a:endParaRPr lang="de-DE" dirty="0"/>
          </a:p>
          <a:p>
            <a:endParaRPr lang="de-DE" dirty="0"/>
          </a:p>
          <a:p>
            <a:endParaRPr lang="de-DE" dirty="0"/>
          </a:p>
          <a:p>
            <a:endParaRPr lang="de-DE" dirty="0"/>
          </a:p>
        </p:txBody>
      </p:sp>
      <p:sp>
        <p:nvSpPr>
          <p:cNvPr id="5" name="Textfeld 4">
            <a:extLst>
              <a:ext uri="{FF2B5EF4-FFF2-40B4-BE49-F238E27FC236}">
                <a16:creationId xmlns:a16="http://schemas.microsoft.com/office/drawing/2014/main" id="{BE7C2592-8D14-5B7A-BAE0-61B2930185D3}"/>
              </a:ext>
            </a:extLst>
          </p:cNvPr>
          <p:cNvSpPr txBox="1"/>
          <p:nvPr/>
        </p:nvSpPr>
        <p:spPr>
          <a:xfrm>
            <a:off x="5660236" y="4788656"/>
            <a:ext cx="150925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srgbClr val="000000"/>
                </a:solidFill>
                <a:effectLst/>
                <a:uLnTx/>
                <a:uFillTx/>
                <a:latin typeface="Gill Sans Nova"/>
                <a:ea typeface="+mn-ea"/>
                <a:cs typeface="+mn-cs"/>
              </a:rPr>
              <a:t>Abbildung: 1</a:t>
            </a:r>
          </a:p>
        </p:txBody>
      </p:sp>
      <p:pic>
        <p:nvPicPr>
          <p:cNvPr id="7" name="Grafik 6">
            <a:extLst>
              <a:ext uri="{FF2B5EF4-FFF2-40B4-BE49-F238E27FC236}">
                <a16:creationId xmlns:a16="http://schemas.microsoft.com/office/drawing/2014/main" id="{73B49503-37F6-705B-007C-BDBD5F88C2CD}"/>
              </a:ext>
            </a:extLst>
          </p:cNvPr>
          <p:cNvPicPr>
            <a:picLocks noChangeAspect="1"/>
          </p:cNvPicPr>
          <p:nvPr/>
        </p:nvPicPr>
        <p:blipFill rotWithShape="1">
          <a:blip r:embed="rId4"/>
          <a:srcRect t="18151" b="18553"/>
          <a:stretch/>
        </p:blipFill>
        <p:spPr>
          <a:xfrm>
            <a:off x="5552080" y="1859474"/>
            <a:ext cx="6265229" cy="2923745"/>
          </a:xfrm>
          <a:prstGeom prst="rect">
            <a:avLst/>
          </a:prstGeom>
        </p:spPr>
      </p:pic>
      <p:sp>
        <p:nvSpPr>
          <p:cNvPr id="3" name="Foliennummernplatzhalter 2">
            <a:extLst>
              <a:ext uri="{FF2B5EF4-FFF2-40B4-BE49-F238E27FC236}">
                <a16:creationId xmlns:a16="http://schemas.microsoft.com/office/drawing/2014/main" id="{0F54DB19-1CBB-B714-3C86-694367B298DF}"/>
              </a:ext>
            </a:extLst>
          </p:cNvPr>
          <p:cNvSpPr>
            <a:spLocks noGrp="1"/>
          </p:cNvSpPr>
          <p:nvPr>
            <p:ph type="sldNum" sz="quarter" idx="12"/>
          </p:nvPr>
        </p:nvSpPr>
        <p:spPr/>
        <p:txBody>
          <a:bodyPr/>
          <a:lstStyle/>
          <a:p>
            <a:fld id="{BD8A8A1B-4E1E-43EF-8A39-7D4A3879B941}" type="slidenum">
              <a:rPr lang="en-US" smtClean="0">
                <a:solidFill>
                  <a:schemeClr val="bg1"/>
                </a:solidFill>
              </a:rPr>
              <a:t>42</a:t>
            </a:fld>
            <a:endParaRPr lang="en-US" dirty="0">
              <a:solidFill>
                <a:schemeClr val="bg1"/>
              </a:solidFill>
            </a:endParaRPr>
          </a:p>
        </p:txBody>
      </p:sp>
    </p:spTree>
    <p:extLst>
      <p:ext uri="{BB962C8B-B14F-4D97-AF65-F5344CB8AC3E}">
        <p14:creationId xmlns:p14="http://schemas.microsoft.com/office/powerpoint/2010/main" val="15648577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81"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Nova"/>
              <a:ea typeface="+mn-ea"/>
              <a:cs typeface="+mn-cs"/>
            </a:endParaRPr>
          </a:p>
        </p:txBody>
      </p:sp>
      <p:sp>
        <p:nvSpPr>
          <p:cNvPr id="3083"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C2732">
                  <a:lumMod val="75000"/>
                  <a:lumOff val="25000"/>
                </a:srgbClr>
              </a:solidFill>
              <a:effectLst/>
              <a:uLnTx/>
              <a:uFillTx/>
              <a:latin typeface="Gill Sans Nova"/>
              <a:ea typeface="+mn-ea"/>
              <a:cs typeface="+mn-cs"/>
            </a:endParaRPr>
          </a:p>
        </p:txBody>
      </p:sp>
      <p:sp>
        <p:nvSpPr>
          <p:cNvPr id="3085"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Nova"/>
              <a:ea typeface="+mn-ea"/>
              <a:cs typeface="+mn-cs"/>
            </a:endParaRPr>
          </a:p>
        </p:txBody>
      </p:sp>
      <p:sp>
        <p:nvSpPr>
          <p:cNvPr id="3087"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Nova"/>
              <a:ea typeface="+mn-ea"/>
              <a:cs typeface="+mn-cs"/>
            </a:endParaRPr>
          </a:p>
        </p:txBody>
      </p:sp>
      <p:sp>
        <p:nvSpPr>
          <p:cNvPr id="2" name="Titel 1">
            <a:extLst>
              <a:ext uri="{FF2B5EF4-FFF2-40B4-BE49-F238E27FC236}">
                <a16:creationId xmlns:a16="http://schemas.microsoft.com/office/drawing/2014/main" id="{9719088B-AB1B-7A0E-FA0B-9AB295A5414C}"/>
              </a:ext>
            </a:extLst>
          </p:cNvPr>
          <p:cNvSpPr>
            <a:spLocks noGrp="1"/>
          </p:cNvSpPr>
          <p:nvPr>
            <p:ph type="title"/>
          </p:nvPr>
        </p:nvSpPr>
        <p:spPr>
          <a:xfrm>
            <a:off x="457200" y="481782"/>
            <a:ext cx="4955458" cy="1602734"/>
          </a:xfrm>
        </p:spPr>
        <p:txBody>
          <a:bodyPr anchor="b">
            <a:normAutofit fontScale="90000"/>
          </a:bodyPr>
          <a:lstStyle/>
          <a:p>
            <a:r>
              <a:rPr lang="de-DE" dirty="0" err="1"/>
              <a:t>DevOps</a:t>
            </a:r>
            <a:r>
              <a:rPr lang="de-DE" dirty="0"/>
              <a:t> </a:t>
            </a:r>
            <a:br>
              <a:rPr lang="de-DE" dirty="0"/>
            </a:br>
            <a:r>
              <a:rPr lang="de-DE" dirty="0"/>
              <a:t>Lebenszyklus: Release</a:t>
            </a:r>
          </a:p>
        </p:txBody>
      </p:sp>
      <p:sp>
        <p:nvSpPr>
          <p:cNvPr id="3078" name="Content Placeholder 3077">
            <a:extLst>
              <a:ext uri="{FF2B5EF4-FFF2-40B4-BE49-F238E27FC236}">
                <a16:creationId xmlns:a16="http://schemas.microsoft.com/office/drawing/2014/main" id="{6743BF3A-26CD-F543-8705-B940DB697962}"/>
              </a:ext>
            </a:extLst>
          </p:cNvPr>
          <p:cNvSpPr>
            <a:spLocks noGrp="1"/>
          </p:cNvSpPr>
          <p:nvPr>
            <p:ph idx="1"/>
          </p:nvPr>
        </p:nvSpPr>
        <p:spPr>
          <a:xfrm>
            <a:off x="457200" y="2286000"/>
            <a:ext cx="4640729" cy="3887585"/>
          </a:xfrm>
        </p:spPr>
        <p:txBody>
          <a:bodyPr>
            <a:normAutofit/>
          </a:bodyPr>
          <a:lstStyle/>
          <a:p>
            <a:r>
              <a:rPr lang="de-DE" dirty="0" err="1"/>
              <a:t>Build</a:t>
            </a:r>
            <a:r>
              <a:rPr lang="de-DE" dirty="0"/>
              <a:t> ist für die </a:t>
            </a:r>
            <a:r>
              <a:rPr lang="de-DE" dirty="0" err="1"/>
              <a:t>Production</a:t>
            </a:r>
            <a:r>
              <a:rPr lang="de-DE" dirty="0"/>
              <a:t> Umgebung bereit</a:t>
            </a:r>
          </a:p>
          <a:p>
            <a:endParaRPr lang="de-DE" dirty="0"/>
          </a:p>
          <a:p>
            <a:r>
              <a:rPr lang="de-DE" dirty="0"/>
              <a:t>Der </a:t>
            </a:r>
            <a:r>
              <a:rPr lang="de-DE" dirty="0" err="1"/>
              <a:t>Build</a:t>
            </a:r>
            <a:r>
              <a:rPr lang="de-DE" dirty="0"/>
              <a:t> (meistens ein Container) wird in ein „</a:t>
            </a:r>
            <a:r>
              <a:rPr lang="de-DE" dirty="0" err="1"/>
              <a:t>production</a:t>
            </a:r>
            <a:r>
              <a:rPr lang="de-DE" dirty="0"/>
              <a:t> </a:t>
            </a:r>
            <a:r>
              <a:rPr lang="de-DE" dirty="0" err="1"/>
              <a:t>environment</a:t>
            </a:r>
            <a:r>
              <a:rPr lang="de-DE" dirty="0"/>
              <a:t>“ bereitgestellt (bspw. Container </a:t>
            </a:r>
            <a:r>
              <a:rPr lang="de-DE" dirty="0" err="1"/>
              <a:t>registry</a:t>
            </a:r>
            <a:r>
              <a:rPr lang="de-DE" dirty="0"/>
              <a:t>)</a:t>
            </a:r>
          </a:p>
          <a:p>
            <a:endParaRPr lang="de-DE" dirty="0"/>
          </a:p>
          <a:p>
            <a:r>
              <a:rPr lang="de-DE" dirty="0"/>
              <a:t>Release Strategien:</a:t>
            </a:r>
          </a:p>
          <a:p>
            <a:pPr lvl="1"/>
            <a:r>
              <a:rPr lang="de-DE" dirty="0"/>
              <a:t>Feature </a:t>
            </a:r>
            <a:r>
              <a:rPr lang="de-DE" dirty="0" err="1"/>
              <a:t>toggles</a:t>
            </a:r>
            <a:r>
              <a:rPr lang="de-DE" dirty="0"/>
              <a:t> (YouTube)</a:t>
            </a:r>
          </a:p>
          <a:p>
            <a:pPr lvl="1"/>
            <a:r>
              <a:rPr lang="de-DE" dirty="0"/>
              <a:t>Milestones</a:t>
            </a:r>
          </a:p>
          <a:p>
            <a:endParaRPr lang="de-DE" dirty="0"/>
          </a:p>
          <a:p>
            <a:endParaRPr lang="de-DE" dirty="0"/>
          </a:p>
          <a:p>
            <a:endParaRPr lang="de-DE" dirty="0"/>
          </a:p>
          <a:p>
            <a:endParaRPr lang="de-DE" dirty="0"/>
          </a:p>
          <a:p>
            <a:endParaRPr lang="de-DE" dirty="0"/>
          </a:p>
        </p:txBody>
      </p:sp>
      <p:sp>
        <p:nvSpPr>
          <p:cNvPr id="5" name="Textfeld 4">
            <a:extLst>
              <a:ext uri="{FF2B5EF4-FFF2-40B4-BE49-F238E27FC236}">
                <a16:creationId xmlns:a16="http://schemas.microsoft.com/office/drawing/2014/main" id="{BE7C2592-8D14-5B7A-BAE0-61B2930185D3}"/>
              </a:ext>
            </a:extLst>
          </p:cNvPr>
          <p:cNvSpPr txBox="1"/>
          <p:nvPr/>
        </p:nvSpPr>
        <p:spPr>
          <a:xfrm>
            <a:off x="5660236" y="4788656"/>
            <a:ext cx="150925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srgbClr val="000000"/>
                </a:solidFill>
                <a:effectLst/>
                <a:uLnTx/>
                <a:uFillTx/>
                <a:latin typeface="Gill Sans Nova"/>
                <a:ea typeface="+mn-ea"/>
                <a:cs typeface="+mn-cs"/>
              </a:rPr>
              <a:t>Abbildung: 1</a:t>
            </a:r>
          </a:p>
        </p:txBody>
      </p:sp>
      <p:pic>
        <p:nvPicPr>
          <p:cNvPr id="7" name="Grafik 6">
            <a:extLst>
              <a:ext uri="{FF2B5EF4-FFF2-40B4-BE49-F238E27FC236}">
                <a16:creationId xmlns:a16="http://schemas.microsoft.com/office/drawing/2014/main" id="{73B49503-37F6-705B-007C-BDBD5F88C2CD}"/>
              </a:ext>
            </a:extLst>
          </p:cNvPr>
          <p:cNvPicPr>
            <a:picLocks noChangeAspect="1"/>
          </p:cNvPicPr>
          <p:nvPr/>
        </p:nvPicPr>
        <p:blipFill rotWithShape="1">
          <a:blip r:embed="rId4"/>
          <a:srcRect t="18151" b="18553"/>
          <a:stretch/>
        </p:blipFill>
        <p:spPr>
          <a:xfrm>
            <a:off x="5552080" y="1859474"/>
            <a:ext cx="6265229" cy="2923745"/>
          </a:xfrm>
          <a:prstGeom prst="rect">
            <a:avLst/>
          </a:prstGeom>
        </p:spPr>
      </p:pic>
      <p:sp>
        <p:nvSpPr>
          <p:cNvPr id="3" name="Foliennummernplatzhalter 2">
            <a:extLst>
              <a:ext uri="{FF2B5EF4-FFF2-40B4-BE49-F238E27FC236}">
                <a16:creationId xmlns:a16="http://schemas.microsoft.com/office/drawing/2014/main" id="{3E7D2CE4-4C6B-BE4C-7EA7-D2BFD1A9B30C}"/>
              </a:ext>
            </a:extLst>
          </p:cNvPr>
          <p:cNvSpPr>
            <a:spLocks noGrp="1"/>
          </p:cNvSpPr>
          <p:nvPr>
            <p:ph type="sldNum" sz="quarter" idx="12"/>
          </p:nvPr>
        </p:nvSpPr>
        <p:spPr/>
        <p:txBody>
          <a:bodyPr/>
          <a:lstStyle/>
          <a:p>
            <a:fld id="{BD8A8A1B-4E1E-43EF-8A39-7D4A3879B941}" type="slidenum">
              <a:rPr lang="en-US" smtClean="0">
                <a:solidFill>
                  <a:schemeClr val="bg1"/>
                </a:solidFill>
              </a:rPr>
              <a:t>43</a:t>
            </a:fld>
            <a:endParaRPr lang="en-US" dirty="0">
              <a:solidFill>
                <a:schemeClr val="bg1"/>
              </a:solidFill>
            </a:endParaRPr>
          </a:p>
        </p:txBody>
      </p:sp>
    </p:spTree>
    <p:extLst>
      <p:ext uri="{BB962C8B-B14F-4D97-AF65-F5344CB8AC3E}">
        <p14:creationId xmlns:p14="http://schemas.microsoft.com/office/powerpoint/2010/main" val="30401723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81"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Nova"/>
              <a:ea typeface="+mn-ea"/>
              <a:cs typeface="+mn-cs"/>
            </a:endParaRPr>
          </a:p>
        </p:txBody>
      </p:sp>
      <p:sp>
        <p:nvSpPr>
          <p:cNvPr id="3083"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C2732">
                  <a:lumMod val="75000"/>
                  <a:lumOff val="25000"/>
                </a:srgbClr>
              </a:solidFill>
              <a:effectLst/>
              <a:uLnTx/>
              <a:uFillTx/>
              <a:latin typeface="Gill Sans Nova"/>
              <a:ea typeface="+mn-ea"/>
              <a:cs typeface="+mn-cs"/>
            </a:endParaRPr>
          </a:p>
        </p:txBody>
      </p:sp>
      <p:sp>
        <p:nvSpPr>
          <p:cNvPr id="3085"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Nova"/>
              <a:ea typeface="+mn-ea"/>
              <a:cs typeface="+mn-cs"/>
            </a:endParaRPr>
          </a:p>
        </p:txBody>
      </p:sp>
      <p:sp>
        <p:nvSpPr>
          <p:cNvPr id="3087"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Nova"/>
              <a:ea typeface="+mn-ea"/>
              <a:cs typeface="+mn-cs"/>
            </a:endParaRPr>
          </a:p>
        </p:txBody>
      </p:sp>
      <p:sp>
        <p:nvSpPr>
          <p:cNvPr id="2" name="Titel 1">
            <a:extLst>
              <a:ext uri="{FF2B5EF4-FFF2-40B4-BE49-F238E27FC236}">
                <a16:creationId xmlns:a16="http://schemas.microsoft.com/office/drawing/2014/main" id="{9719088B-AB1B-7A0E-FA0B-9AB295A5414C}"/>
              </a:ext>
            </a:extLst>
          </p:cNvPr>
          <p:cNvSpPr>
            <a:spLocks noGrp="1"/>
          </p:cNvSpPr>
          <p:nvPr>
            <p:ph type="title"/>
          </p:nvPr>
        </p:nvSpPr>
        <p:spPr>
          <a:xfrm>
            <a:off x="457200" y="758952"/>
            <a:ext cx="4640729" cy="1325563"/>
          </a:xfrm>
        </p:spPr>
        <p:txBody>
          <a:bodyPr anchor="b">
            <a:normAutofit fontScale="90000"/>
          </a:bodyPr>
          <a:lstStyle/>
          <a:p>
            <a:r>
              <a:rPr lang="de-DE" dirty="0" err="1"/>
              <a:t>DevOps</a:t>
            </a:r>
            <a:r>
              <a:rPr lang="de-DE" dirty="0"/>
              <a:t> Lebenszyklus: Deploy</a:t>
            </a:r>
          </a:p>
        </p:txBody>
      </p:sp>
      <p:sp>
        <p:nvSpPr>
          <p:cNvPr id="3078" name="Content Placeholder 3077">
            <a:extLst>
              <a:ext uri="{FF2B5EF4-FFF2-40B4-BE49-F238E27FC236}">
                <a16:creationId xmlns:a16="http://schemas.microsoft.com/office/drawing/2014/main" id="{6743BF3A-26CD-F543-8705-B940DB697962}"/>
              </a:ext>
            </a:extLst>
          </p:cNvPr>
          <p:cNvSpPr>
            <a:spLocks noGrp="1"/>
          </p:cNvSpPr>
          <p:nvPr>
            <p:ph idx="1"/>
          </p:nvPr>
        </p:nvSpPr>
        <p:spPr>
          <a:xfrm>
            <a:off x="457200" y="2286000"/>
            <a:ext cx="4640729" cy="3887585"/>
          </a:xfrm>
        </p:spPr>
        <p:txBody>
          <a:bodyPr>
            <a:normAutofit/>
          </a:bodyPr>
          <a:lstStyle/>
          <a:p>
            <a:r>
              <a:rPr lang="de-DE" dirty="0"/>
              <a:t>Der für den Release freigegebene </a:t>
            </a:r>
            <a:r>
              <a:rPr lang="de-DE" dirty="0" err="1"/>
              <a:t>Build</a:t>
            </a:r>
            <a:r>
              <a:rPr lang="de-DE" dirty="0"/>
              <a:t> wird jetzt in der </a:t>
            </a:r>
            <a:r>
              <a:rPr lang="de-DE" dirty="0" err="1"/>
              <a:t>Production</a:t>
            </a:r>
            <a:r>
              <a:rPr lang="de-DE" dirty="0"/>
              <a:t> Umgebung bereitgestellt</a:t>
            </a:r>
          </a:p>
          <a:p>
            <a:endParaRPr lang="de-DE" dirty="0"/>
          </a:p>
          <a:p>
            <a:r>
              <a:rPr lang="de-DE" dirty="0"/>
              <a:t>Änderungen an dem Datenbankmodell</a:t>
            </a:r>
          </a:p>
          <a:p>
            <a:endParaRPr lang="de-DE" dirty="0"/>
          </a:p>
          <a:p>
            <a:r>
              <a:rPr lang="de-DE" dirty="0"/>
              <a:t>Verschiedene </a:t>
            </a:r>
            <a:r>
              <a:rPr lang="de-DE" dirty="0" err="1"/>
              <a:t>Deployment</a:t>
            </a:r>
            <a:r>
              <a:rPr lang="de-DE" dirty="0"/>
              <a:t> Strategien:</a:t>
            </a:r>
          </a:p>
          <a:p>
            <a:pPr lvl="1"/>
            <a:r>
              <a:rPr lang="de-DE" dirty="0"/>
              <a:t>Rolling </a:t>
            </a:r>
            <a:r>
              <a:rPr lang="de-DE" dirty="0" err="1"/>
              <a:t>Deployment</a:t>
            </a:r>
            <a:r>
              <a:rPr lang="de-DE" dirty="0"/>
              <a:t> </a:t>
            </a:r>
          </a:p>
          <a:p>
            <a:pPr lvl="1"/>
            <a:r>
              <a:rPr lang="de-DE" dirty="0"/>
              <a:t>Blue / Green </a:t>
            </a:r>
            <a:r>
              <a:rPr lang="de-DE" dirty="0" err="1"/>
              <a:t>Deployment</a:t>
            </a:r>
            <a:endParaRPr lang="de-DE" dirty="0"/>
          </a:p>
          <a:p>
            <a:endParaRPr lang="de-DE" dirty="0"/>
          </a:p>
          <a:p>
            <a:endParaRPr lang="de-DE" dirty="0"/>
          </a:p>
          <a:p>
            <a:endParaRPr lang="de-DE" dirty="0"/>
          </a:p>
          <a:p>
            <a:endParaRPr lang="de-DE" dirty="0"/>
          </a:p>
          <a:p>
            <a:endParaRPr lang="de-DE" dirty="0"/>
          </a:p>
        </p:txBody>
      </p:sp>
      <p:sp>
        <p:nvSpPr>
          <p:cNvPr id="5" name="Textfeld 4">
            <a:extLst>
              <a:ext uri="{FF2B5EF4-FFF2-40B4-BE49-F238E27FC236}">
                <a16:creationId xmlns:a16="http://schemas.microsoft.com/office/drawing/2014/main" id="{BE7C2592-8D14-5B7A-BAE0-61B2930185D3}"/>
              </a:ext>
            </a:extLst>
          </p:cNvPr>
          <p:cNvSpPr txBox="1"/>
          <p:nvPr/>
        </p:nvSpPr>
        <p:spPr>
          <a:xfrm>
            <a:off x="5660236" y="4788656"/>
            <a:ext cx="150925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srgbClr val="000000"/>
                </a:solidFill>
                <a:effectLst/>
                <a:uLnTx/>
                <a:uFillTx/>
                <a:latin typeface="Gill Sans Nova"/>
                <a:ea typeface="+mn-ea"/>
                <a:cs typeface="+mn-cs"/>
              </a:rPr>
              <a:t>Abbildung: 1</a:t>
            </a:r>
          </a:p>
        </p:txBody>
      </p:sp>
      <p:pic>
        <p:nvPicPr>
          <p:cNvPr id="7" name="Grafik 6">
            <a:extLst>
              <a:ext uri="{FF2B5EF4-FFF2-40B4-BE49-F238E27FC236}">
                <a16:creationId xmlns:a16="http://schemas.microsoft.com/office/drawing/2014/main" id="{73B49503-37F6-705B-007C-BDBD5F88C2CD}"/>
              </a:ext>
            </a:extLst>
          </p:cNvPr>
          <p:cNvPicPr>
            <a:picLocks noChangeAspect="1"/>
          </p:cNvPicPr>
          <p:nvPr/>
        </p:nvPicPr>
        <p:blipFill rotWithShape="1">
          <a:blip r:embed="rId4"/>
          <a:srcRect t="18151" b="18553"/>
          <a:stretch/>
        </p:blipFill>
        <p:spPr>
          <a:xfrm>
            <a:off x="5552080" y="1859474"/>
            <a:ext cx="6265229" cy="2923745"/>
          </a:xfrm>
          <a:prstGeom prst="rect">
            <a:avLst/>
          </a:prstGeom>
        </p:spPr>
      </p:pic>
      <p:sp>
        <p:nvSpPr>
          <p:cNvPr id="3" name="Foliennummernplatzhalter 2">
            <a:extLst>
              <a:ext uri="{FF2B5EF4-FFF2-40B4-BE49-F238E27FC236}">
                <a16:creationId xmlns:a16="http://schemas.microsoft.com/office/drawing/2014/main" id="{0C9FD9DF-4DA3-9C57-45F2-A1F526DDC74C}"/>
              </a:ext>
            </a:extLst>
          </p:cNvPr>
          <p:cNvSpPr>
            <a:spLocks noGrp="1"/>
          </p:cNvSpPr>
          <p:nvPr>
            <p:ph type="sldNum" sz="quarter" idx="12"/>
          </p:nvPr>
        </p:nvSpPr>
        <p:spPr/>
        <p:txBody>
          <a:bodyPr/>
          <a:lstStyle/>
          <a:p>
            <a:fld id="{BD8A8A1B-4E1E-43EF-8A39-7D4A3879B941}" type="slidenum">
              <a:rPr lang="en-US" smtClean="0">
                <a:solidFill>
                  <a:schemeClr val="bg1"/>
                </a:solidFill>
              </a:rPr>
              <a:t>44</a:t>
            </a:fld>
            <a:endParaRPr lang="en-US" dirty="0">
              <a:solidFill>
                <a:schemeClr val="bg1"/>
              </a:solidFill>
            </a:endParaRPr>
          </a:p>
        </p:txBody>
      </p:sp>
    </p:spTree>
    <p:extLst>
      <p:ext uri="{BB962C8B-B14F-4D97-AF65-F5344CB8AC3E}">
        <p14:creationId xmlns:p14="http://schemas.microsoft.com/office/powerpoint/2010/main" val="7382187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81"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Nova"/>
              <a:ea typeface="+mn-ea"/>
              <a:cs typeface="+mn-cs"/>
            </a:endParaRPr>
          </a:p>
        </p:txBody>
      </p:sp>
      <p:sp>
        <p:nvSpPr>
          <p:cNvPr id="3083"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C2732">
                  <a:lumMod val="75000"/>
                  <a:lumOff val="25000"/>
                </a:srgbClr>
              </a:solidFill>
              <a:effectLst/>
              <a:uLnTx/>
              <a:uFillTx/>
              <a:latin typeface="Gill Sans Nova"/>
              <a:ea typeface="+mn-ea"/>
              <a:cs typeface="+mn-cs"/>
            </a:endParaRPr>
          </a:p>
        </p:txBody>
      </p:sp>
      <p:sp>
        <p:nvSpPr>
          <p:cNvPr id="3085"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Nova"/>
              <a:ea typeface="+mn-ea"/>
              <a:cs typeface="+mn-cs"/>
            </a:endParaRPr>
          </a:p>
        </p:txBody>
      </p:sp>
      <p:sp>
        <p:nvSpPr>
          <p:cNvPr id="3087"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Nova"/>
              <a:ea typeface="+mn-ea"/>
              <a:cs typeface="+mn-cs"/>
            </a:endParaRPr>
          </a:p>
        </p:txBody>
      </p:sp>
      <p:sp>
        <p:nvSpPr>
          <p:cNvPr id="2" name="Titel 1">
            <a:extLst>
              <a:ext uri="{FF2B5EF4-FFF2-40B4-BE49-F238E27FC236}">
                <a16:creationId xmlns:a16="http://schemas.microsoft.com/office/drawing/2014/main" id="{9719088B-AB1B-7A0E-FA0B-9AB295A5414C}"/>
              </a:ext>
            </a:extLst>
          </p:cNvPr>
          <p:cNvSpPr>
            <a:spLocks noGrp="1"/>
          </p:cNvSpPr>
          <p:nvPr>
            <p:ph type="title"/>
          </p:nvPr>
        </p:nvSpPr>
        <p:spPr>
          <a:xfrm>
            <a:off x="457200" y="758952"/>
            <a:ext cx="4834618" cy="1325563"/>
          </a:xfrm>
        </p:spPr>
        <p:txBody>
          <a:bodyPr anchor="b">
            <a:normAutofit fontScale="90000"/>
          </a:bodyPr>
          <a:lstStyle/>
          <a:p>
            <a:r>
              <a:rPr lang="de-DE" dirty="0" err="1"/>
              <a:t>DevOps</a:t>
            </a:r>
            <a:r>
              <a:rPr lang="de-DE" dirty="0"/>
              <a:t> Lebenszyklus: </a:t>
            </a:r>
            <a:r>
              <a:rPr lang="de-DE" dirty="0" err="1"/>
              <a:t>Operate</a:t>
            </a:r>
            <a:endParaRPr lang="de-DE" dirty="0"/>
          </a:p>
        </p:txBody>
      </p:sp>
      <p:sp>
        <p:nvSpPr>
          <p:cNvPr id="3078" name="Content Placeholder 3077">
            <a:extLst>
              <a:ext uri="{FF2B5EF4-FFF2-40B4-BE49-F238E27FC236}">
                <a16:creationId xmlns:a16="http://schemas.microsoft.com/office/drawing/2014/main" id="{6743BF3A-26CD-F543-8705-B940DB697962}"/>
              </a:ext>
            </a:extLst>
          </p:cNvPr>
          <p:cNvSpPr>
            <a:spLocks noGrp="1"/>
          </p:cNvSpPr>
          <p:nvPr>
            <p:ph idx="1"/>
          </p:nvPr>
        </p:nvSpPr>
        <p:spPr>
          <a:xfrm>
            <a:off x="457200" y="2286000"/>
            <a:ext cx="4640729" cy="3887585"/>
          </a:xfrm>
        </p:spPr>
        <p:txBody>
          <a:bodyPr>
            <a:normAutofit/>
          </a:bodyPr>
          <a:lstStyle/>
          <a:p>
            <a:r>
              <a:rPr lang="de-DE" dirty="0"/>
              <a:t>Der Release ist jetzt für alle Nutzer verfügbar</a:t>
            </a:r>
          </a:p>
          <a:p>
            <a:endParaRPr lang="de-DE" dirty="0"/>
          </a:p>
          <a:p>
            <a:r>
              <a:rPr lang="de-DE" dirty="0" err="1"/>
              <a:t>Operations</a:t>
            </a:r>
            <a:r>
              <a:rPr lang="de-DE" dirty="0"/>
              <a:t> Team:</a:t>
            </a:r>
          </a:p>
          <a:p>
            <a:pPr lvl="1"/>
            <a:r>
              <a:rPr lang="de-DE" dirty="0"/>
              <a:t>Automatisiertes skalieren</a:t>
            </a:r>
          </a:p>
          <a:p>
            <a:pPr lvl="1"/>
            <a:r>
              <a:rPr lang="de-DE" dirty="0"/>
              <a:t>Performance Probleme vermeiden</a:t>
            </a:r>
          </a:p>
          <a:p>
            <a:endParaRPr lang="de-DE" dirty="0"/>
          </a:p>
          <a:p>
            <a:r>
              <a:rPr lang="de-DE" dirty="0"/>
              <a:t>Nutzer können Feedback geben</a:t>
            </a:r>
          </a:p>
          <a:p>
            <a:endParaRPr lang="de-DE" dirty="0"/>
          </a:p>
        </p:txBody>
      </p:sp>
      <p:sp>
        <p:nvSpPr>
          <p:cNvPr id="5" name="Textfeld 4">
            <a:extLst>
              <a:ext uri="{FF2B5EF4-FFF2-40B4-BE49-F238E27FC236}">
                <a16:creationId xmlns:a16="http://schemas.microsoft.com/office/drawing/2014/main" id="{BE7C2592-8D14-5B7A-BAE0-61B2930185D3}"/>
              </a:ext>
            </a:extLst>
          </p:cNvPr>
          <p:cNvSpPr txBox="1"/>
          <p:nvPr/>
        </p:nvSpPr>
        <p:spPr>
          <a:xfrm>
            <a:off x="5660236" y="4788656"/>
            <a:ext cx="150925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srgbClr val="000000"/>
                </a:solidFill>
                <a:effectLst/>
                <a:uLnTx/>
                <a:uFillTx/>
                <a:latin typeface="Gill Sans Nova"/>
                <a:ea typeface="+mn-ea"/>
                <a:cs typeface="+mn-cs"/>
              </a:rPr>
              <a:t>Abbildung: 1</a:t>
            </a:r>
          </a:p>
        </p:txBody>
      </p:sp>
      <p:pic>
        <p:nvPicPr>
          <p:cNvPr id="7" name="Grafik 6">
            <a:extLst>
              <a:ext uri="{FF2B5EF4-FFF2-40B4-BE49-F238E27FC236}">
                <a16:creationId xmlns:a16="http://schemas.microsoft.com/office/drawing/2014/main" id="{73B49503-37F6-705B-007C-BDBD5F88C2CD}"/>
              </a:ext>
            </a:extLst>
          </p:cNvPr>
          <p:cNvPicPr>
            <a:picLocks noChangeAspect="1"/>
          </p:cNvPicPr>
          <p:nvPr/>
        </p:nvPicPr>
        <p:blipFill rotWithShape="1">
          <a:blip r:embed="rId4"/>
          <a:srcRect t="18151" b="18553"/>
          <a:stretch/>
        </p:blipFill>
        <p:spPr>
          <a:xfrm>
            <a:off x="5552080" y="1859474"/>
            <a:ext cx="6265229" cy="2923745"/>
          </a:xfrm>
          <a:prstGeom prst="rect">
            <a:avLst/>
          </a:prstGeom>
        </p:spPr>
      </p:pic>
      <p:sp>
        <p:nvSpPr>
          <p:cNvPr id="3" name="Foliennummernplatzhalter 2">
            <a:extLst>
              <a:ext uri="{FF2B5EF4-FFF2-40B4-BE49-F238E27FC236}">
                <a16:creationId xmlns:a16="http://schemas.microsoft.com/office/drawing/2014/main" id="{4718D7C1-78EC-5F02-B43D-CEB461CE927C}"/>
              </a:ext>
            </a:extLst>
          </p:cNvPr>
          <p:cNvSpPr>
            <a:spLocks noGrp="1"/>
          </p:cNvSpPr>
          <p:nvPr>
            <p:ph type="sldNum" sz="quarter" idx="12"/>
          </p:nvPr>
        </p:nvSpPr>
        <p:spPr/>
        <p:txBody>
          <a:bodyPr/>
          <a:lstStyle/>
          <a:p>
            <a:fld id="{BD8A8A1B-4E1E-43EF-8A39-7D4A3879B941}" type="slidenum">
              <a:rPr lang="en-US" smtClean="0">
                <a:solidFill>
                  <a:schemeClr val="bg1"/>
                </a:solidFill>
              </a:rPr>
              <a:t>45</a:t>
            </a:fld>
            <a:endParaRPr lang="en-US" dirty="0">
              <a:solidFill>
                <a:schemeClr val="bg1"/>
              </a:solidFill>
            </a:endParaRPr>
          </a:p>
        </p:txBody>
      </p:sp>
    </p:spTree>
    <p:extLst>
      <p:ext uri="{BB962C8B-B14F-4D97-AF65-F5344CB8AC3E}">
        <p14:creationId xmlns:p14="http://schemas.microsoft.com/office/powerpoint/2010/main" val="13628797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81"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Nova"/>
              <a:ea typeface="+mn-ea"/>
              <a:cs typeface="+mn-cs"/>
            </a:endParaRPr>
          </a:p>
        </p:txBody>
      </p:sp>
      <p:sp>
        <p:nvSpPr>
          <p:cNvPr id="3083"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C2732">
                  <a:lumMod val="75000"/>
                  <a:lumOff val="25000"/>
                </a:srgbClr>
              </a:solidFill>
              <a:effectLst/>
              <a:uLnTx/>
              <a:uFillTx/>
              <a:latin typeface="Gill Sans Nova"/>
              <a:ea typeface="+mn-ea"/>
              <a:cs typeface="+mn-cs"/>
            </a:endParaRPr>
          </a:p>
        </p:txBody>
      </p:sp>
      <p:sp>
        <p:nvSpPr>
          <p:cNvPr id="3085"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Nova"/>
              <a:ea typeface="+mn-ea"/>
              <a:cs typeface="+mn-cs"/>
            </a:endParaRPr>
          </a:p>
        </p:txBody>
      </p:sp>
      <p:sp>
        <p:nvSpPr>
          <p:cNvPr id="3087"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Nova"/>
              <a:ea typeface="+mn-ea"/>
              <a:cs typeface="+mn-cs"/>
            </a:endParaRPr>
          </a:p>
        </p:txBody>
      </p:sp>
      <p:sp>
        <p:nvSpPr>
          <p:cNvPr id="2" name="Titel 1">
            <a:extLst>
              <a:ext uri="{FF2B5EF4-FFF2-40B4-BE49-F238E27FC236}">
                <a16:creationId xmlns:a16="http://schemas.microsoft.com/office/drawing/2014/main" id="{9719088B-AB1B-7A0E-FA0B-9AB295A5414C}"/>
              </a:ext>
            </a:extLst>
          </p:cNvPr>
          <p:cNvSpPr>
            <a:spLocks noGrp="1"/>
          </p:cNvSpPr>
          <p:nvPr>
            <p:ph type="title"/>
          </p:nvPr>
        </p:nvSpPr>
        <p:spPr>
          <a:xfrm>
            <a:off x="457200" y="758952"/>
            <a:ext cx="4834618" cy="1325563"/>
          </a:xfrm>
        </p:spPr>
        <p:txBody>
          <a:bodyPr anchor="b">
            <a:normAutofit fontScale="90000"/>
          </a:bodyPr>
          <a:lstStyle/>
          <a:p>
            <a:r>
              <a:rPr lang="de-DE" dirty="0" err="1"/>
              <a:t>DevOps</a:t>
            </a:r>
            <a:r>
              <a:rPr lang="de-DE" dirty="0"/>
              <a:t> Lebenszyklus: Monitor</a:t>
            </a:r>
          </a:p>
        </p:txBody>
      </p:sp>
      <p:sp>
        <p:nvSpPr>
          <p:cNvPr id="3078" name="Content Placeholder 3077">
            <a:extLst>
              <a:ext uri="{FF2B5EF4-FFF2-40B4-BE49-F238E27FC236}">
                <a16:creationId xmlns:a16="http://schemas.microsoft.com/office/drawing/2014/main" id="{6743BF3A-26CD-F543-8705-B940DB697962}"/>
              </a:ext>
            </a:extLst>
          </p:cNvPr>
          <p:cNvSpPr>
            <a:spLocks noGrp="1"/>
          </p:cNvSpPr>
          <p:nvPr>
            <p:ph idx="1"/>
          </p:nvPr>
        </p:nvSpPr>
        <p:spPr>
          <a:xfrm>
            <a:off x="457200" y="2286000"/>
            <a:ext cx="4640729" cy="3887585"/>
          </a:xfrm>
        </p:spPr>
        <p:txBody>
          <a:bodyPr>
            <a:normAutofit/>
          </a:bodyPr>
          <a:lstStyle/>
          <a:p>
            <a:r>
              <a:rPr lang="de-DE" dirty="0"/>
              <a:t>Die Umgebung wird beobachtet</a:t>
            </a:r>
          </a:p>
          <a:p>
            <a:pPr lvl="1"/>
            <a:r>
              <a:rPr lang="de-DE" dirty="0"/>
              <a:t>Analyse von Kundenverhalten</a:t>
            </a:r>
          </a:p>
          <a:p>
            <a:pPr lvl="1"/>
            <a:r>
              <a:rPr lang="de-DE" dirty="0"/>
              <a:t>Performance</a:t>
            </a:r>
          </a:p>
          <a:p>
            <a:pPr lvl="1"/>
            <a:r>
              <a:rPr lang="de-DE" dirty="0"/>
              <a:t>Fehler</a:t>
            </a:r>
          </a:p>
          <a:p>
            <a:pPr lvl="1"/>
            <a:r>
              <a:rPr lang="de-DE" dirty="0"/>
              <a:t>usw.</a:t>
            </a:r>
          </a:p>
          <a:p>
            <a:pPr lvl="1"/>
            <a:endParaRPr lang="de-DE" dirty="0"/>
          </a:p>
          <a:p>
            <a:r>
              <a:rPr lang="de-DE" dirty="0"/>
              <a:t>Die Beobachteten Daten werden an den </a:t>
            </a:r>
            <a:r>
              <a:rPr lang="de-DE" dirty="0" err="1"/>
              <a:t>Product</a:t>
            </a:r>
            <a:r>
              <a:rPr lang="de-DE" dirty="0"/>
              <a:t> Manager weitergeleitet und in der nächsten Planung berücksichtigt</a:t>
            </a:r>
          </a:p>
          <a:p>
            <a:endParaRPr lang="de-DE" dirty="0"/>
          </a:p>
          <a:p>
            <a:r>
              <a:rPr lang="de-DE" dirty="0"/>
              <a:t>Kreislauf startet von vorne</a:t>
            </a:r>
          </a:p>
          <a:p>
            <a:endParaRPr lang="de-DE" dirty="0"/>
          </a:p>
        </p:txBody>
      </p:sp>
      <p:sp>
        <p:nvSpPr>
          <p:cNvPr id="5" name="Textfeld 4">
            <a:extLst>
              <a:ext uri="{FF2B5EF4-FFF2-40B4-BE49-F238E27FC236}">
                <a16:creationId xmlns:a16="http://schemas.microsoft.com/office/drawing/2014/main" id="{BE7C2592-8D14-5B7A-BAE0-61B2930185D3}"/>
              </a:ext>
            </a:extLst>
          </p:cNvPr>
          <p:cNvSpPr txBox="1"/>
          <p:nvPr/>
        </p:nvSpPr>
        <p:spPr>
          <a:xfrm>
            <a:off x="5660236" y="4788656"/>
            <a:ext cx="150925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srgbClr val="000000"/>
                </a:solidFill>
                <a:effectLst/>
                <a:uLnTx/>
                <a:uFillTx/>
                <a:latin typeface="Gill Sans Nova"/>
                <a:ea typeface="+mn-ea"/>
                <a:cs typeface="+mn-cs"/>
              </a:rPr>
              <a:t>Abbildung: 1</a:t>
            </a:r>
          </a:p>
        </p:txBody>
      </p:sp>
      <p:pic>
        <p:nvPicPr>
          <p:cNvPr id="7" name="Grafik 6">
            <a:extLst>
              <a:ext uri="{FF2B5EF4-FFF2-40B4-BE49-F238E27FC236}">
                <a16:creationId xmlns:a16="http://schemas.microsoft.com/office/drawing/2014/main" id="{73B49503-37F6-705B-007C-BDBD5F88C2CD}"/>
              </a:ext>
            </a:extLst>
          </p:cNvPr>
          <p:cNvPicPr>
            <a:picLocks noChangeAspect="1"/>
          </p:cNvPicPr>
          <p:nvPr/>
        </p:nvPicPr>
        <p:blipFill rotWithShape="1">
          <a:blip r:embed="rId4"/>
          <a:srcRect t="18151" b="18553"/>
          <a:stretch/>
        </p:blipFill>
        <p:spPr>
          <a:xfrm>
            <a:off x="5552080" y="1859474"/>
            <a:ext cx="6265229" cy="2923745"/>
          </a:xfrm>
          <a:prstGeom prst="rect">
            <a:avLst/>
          </a:prstGeom>
        </p:spPr>
      </p:pic>
      <p:sp>
        <p:nvSpPr>
          <p:cNvPr id="3" name="Foliennummernplatzhalter 2">
            <a:extLst>
              <a:ext uri="{FF2B5EF4-FFF2-40B4-BE49-F238E27FC236}">
                <a16:creationId xmlns:a16="http://schemas.microsoft.com/office/drawing/2014/main" id="{3DC8E21F-1FB3-7D82-5003-59FA2793B5E9}"/>
              </a:ext>
            </a:extLst>
          </p:cNvPr>
          <p:cNvSpPr>
            <a:spLocks noGrp="1"/>
          </p:cNvSpPr>
          <p:nvPr>
            <p:ph type="sldNum" sz="quarter" idx="12"/>
          </p:nvPr>
        </p:nvSpPr>
        <p:spPr/>
        <p:txBody>
          <a:bodyPr/>
          <a:lstStyle/>
          <a:p>
            <a:fld id="{BD8A8A1B-4E1E-43EF-8A39-7D4A3879B941}" type="slidenum">
              <a:rPr lang="en-US" smtClean="0">
                <a:solidFill>
                  <a:schemeClr val="bg1"/>
                </a:solidFill>
              </a:rPr>
              <a:t>46</a:t>
            </a:fld>
            <a:endParaRPr lang="en-US" dirty="0">
              <a:solidFill>
                <a:schemeClr val="bg1"/>
              </a:solidFill>
            </a:endParaRPr>
          </a:p>
        </p:txBody>
      </p:sp>
    </p:spTree>
    <p:extLst>
      <p:ext uri="{BB962C8B-B14F-4D97-AF65-F5344CB8AC3E}">
        <p14:creationId xmlns:p14="http://schemas.microsoft.com/office/powerpoint/2010/main" val="465241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63E5BFF9-8D75-4F8D-AA2E-E9AF4156B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5074A657-B6F7-47AE-B719-D3590207E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a:extLst>
              <a:ext uri="{FF2B5EF4-FFF2-40B4-BE49-F238E27FC236}">
                <a16:creationId xmlns:a16="http://schemas.microsoft.com/office/drawing/2014/main" id="{5F495AF5-CD36-4EE9-95DB-86D2A39310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27"/>
            <a:ext cx="12192000" cy="6861227"/>
            <a:chOff x="0" y="-3227"/>
            <a:chExt cx="12192000" cy="6861227"/>
          </a:xfrm>
        </p:grpSpPr>
        <p:sp>
          <p:nvSpPr>
            <p:cNvPr id="13" name="Oval 12">
              <a:extLst>
                <a:ext uri="{FF2B5EF4-FFF2-40B4-BE49-F238E27FC236}">
                  <a16:creationId xmlns:a16="http://schemas.microsoft.com/office/drawing/2014/main" id="{8EFB5B0C-DD84-4ACA-8A57-0DF5C9BAD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58790" y="124188"/>
              <a:ext cx="215755" cy="2157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4" name="Oval 13">
              <a:extLst>
                <a:ext uri="{FF2B5EF4-FFF2-40B4-BE49-F238E27FC236}">
                  <a16:creationId xmlns:a16="http://schemas.microsoft.com/office/drawing/2014/main" id="{537C3102-63A7-409A-A09D-56EBB4C81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9553" y="2866365"/>
              <a:ext cx="697984" cy="697984"/>
            </a:xfrm>
            <a:prstGeom prst="ellipse">
              <a:avLst/>
            </a:prstGeom>
            <a:solidFill>
              <a:schemeClr val="accent1">
                <a:alpha val="65000"/>
              </a:schemeClr>
            </a:solidFill>
            <a:ln w="9331" cap="flat">
              <a:noFill/>
              <a:prstDash val="solid"/>
              <a:miter/>
            </a:ln>
          </p:spPr>
          <p:txBody>
            <a:bodyPr rtlCol="0" anchor="ctr"/>
            <a:lstStyle/>
            <a:p>
              <a:endParaRPr lang="en-US" dirty="0"/>
            </a:p>
          </p:txBody>
        </p:sp>
        <p:sp>
          <p:nvSpPr>
            <p:cNvPr id="15" name="Oval 14">
              <a:extLst>
                <a:ext uri="{FF2B5EF4-FFF2-40B4-BE49-F238E27FC236}">
                  <a16:creationId xmlns:a16="http://schemas.microsoft.com/office/drawing/2014/main" id="{7A99EBC8-DA67-46D1-BE90-B240465A8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134" y="3762066"/>
              <a:ext cx="230192" cy="230191"/>
            </a:xfrm>
            <a:prstGeom prst="ellipse">
              <a:avLst/>
            </a:prstGeom>
            <a:solidFill>
              <a:schemeClr val="accent4">
                <a:lumMod val="20000"/>
                <a:lumOff val="80000"/>
                <a:alpha val="60000"/>
              </a:schemeClr>
            </a:solidFill>
            <a:ln w="9331" cap="flat">
              <a:noFill/>
              <a:prstDash val="solid"/>
              <a:miter/>
            </a:ln>
          </p:spPr>
          <p:txBody>
            <a:bodyPr rtlCol="0" anchor="ctr"/>
            <a:lstStyle/>
            <a:p>
              <a:endParaRPr lang="en-US" dirty="0">
                <a:solidFill>
                  <a:schemeClr val="tx1"/>
                </a:solidFill>
              </a:endParaRPr>
            </a:p>
          </p:txBody>
        </p:sp>
        <p:sp>
          <p:nvSpPr>
            <p:cNvPr id="16" name="Graphic 9">
              <a:extLst>
                <a:ext uri="{FF2B5EF4-FFF2-40B4-BE49-F238E27FC236}">
                  <a16:creationId xmlns:a16="http://schemas.microsoft.com/office/drawing/2014/main" id="{465540EA-046F-4AF0-8CEB-E2EFE6FD03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451544" y="-3227"/>
              <a:ext cx="2740456" cy="2740456"/>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dirty="0"/>
            </a:p>
          </p:txBody>
        </p:sp>
        <p:sp>
          <p:nvSpPr>
            <p:cNvPr id="17" name="Graphic 9">
              <a:extLst>
                <a:ext uri="{FF2B5EF4-FFF2-40B4-BE49-F238E27FC236}">
                  <a16:creationId xmlns:a16="http://schemas.microsoft.com/office/drawing/2014/main" id="{5FE32756-B183-449F-BD63-0CD97BABA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621871" y="163409"/>
              <a:ext cx="2387894" cy="238789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B81A06E5-D53E-4F08-917B-C03F56DFD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3060" y="599153"/>
              <a:ext cx="823413" cy="1000074"/>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C349B903-4F98-4946-9F6B-A42679E0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903403"/>
              <a:ext cx="1715504" cy="2954597"/>
            </a:xfrm>
            <a:custGeom>
              <a:avLst/>
              <a:gdLst>
                <a:gd name="connsiteX0" fmla="*/ 0 w 2429360"/>
                <a:gd name="connsiteY0" fmla="*/ 0 h 4184064"/>
                <a:gd name="connsiteX1" fmla="*/ 329124 w 2429360"/>
                <a:gd name="connsiteY1" fmla="*/ 0 h 4184064"/>
                <a:gd name="connsiteX2" fmla="*/ 2429360 w 2429360"/>
                <a:gd name="connsiteY2" fmla="*/ 2100236 h 4184064"/>
                <a:gd name="connsiteX3" fmla="*/ 2429360 w 2429360"/>
                <a:gd name="connsiteY3" fmla="*/ 4184064 h 4184064"/>
                <a:gd name="connsiteX4" fmla="*/ 132331 w 2429360"/>
                <a:gd name="connsiteY4" fmla="*/ 4184064 h 4184064"/>
                <a:gd name="connsiteX5" fmla="*/ 120545 w 2429360"/>
                <a:gd name="connsiteY5" fmla="*/ 4183469 h 4184064"/>
                <a:gd name="connsiteX6" fmla="*/ 0 w 2429360"/>
                <a:gd name="connsiteY6" fmla="*/ 4165072 h 418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9360" h="4184064">
                  <a:moveTo>
                    <a:pt x="0" y="0"/>
                  </a:moveTo>
                  <a:lnTo>
                    <a:pt x="329124" y="0"/>
                  </a:lnTo>
                  <a:cubicBezTo>
                    <a:pt x="1489065" y="0"/>
                    <a:pt x="2429360" y="940295"/>
                    <a:pt x="2429360" y="2100236"/>
                  </a:cubicBezTo>
                  <a:lnTo>
                    <a:pt x="2429360" y="4184064"/>
                  </a:lnTo>
                  <a:lnTo>
                    <a:pt x="132331" y="4184064"/>
                  </a:lnTo>
                  <a:lnTo>
                    <a:pt x="120545" y="4183469"/>
                  </a:lnTo>
                  <a:lnTo>
                    <a:pt x="0" y="4165072"/>
                  </a:lnTo>
                  <a:close/>
                </a:path>
              </a:pathLst>
            </a:custGeom>
            <a:solidFill>
              <a:schemeClr val="accent1">
                <a:alpha val="60000"/>
              </a:schemeClr>
            </a:solidFill>
            <a:ln w="9331"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53BC73C-A7AD-48F4-B586-4F781FCB9C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168300"/>
              <a:ext cx="1533337" cy="2555470"/>
            </a:xfrm>
            <a:custGeom>
              <a:avLst/>
              <a:gdLst>
                <a:gd name="connsiteX0" fmla="*/ 0 w 1986804"/>
                <a:gd name="connsiteY0" fmla="*/ 0 h 2902159"/>
                <a:gd name="connsiteX1" fmla="*/ 533594 w 1986804"/>
                <a:gd name="connsiteY1" fmla="*/ 0 h 2902159"/>
                <a:gd name="connsiteX2" fmla="*/ 1986804 w 1986804"/>
                <a:gd name="connsiteY2" fmla="*/ 1453211 h 2902159"/>
                <a:gd name="connsiteX3" fmla="*/ 1986804 w 1986804"/>
                <a:gd name="connsiteY3" fmla="*/ 2902159 h 2902159"/>
                <a:gd name="connsiteX4" fmla="*/ 537856 w 1986804"/>
                <a:gd name="connsiteY4" fmla="*/ 2902159 h 2902159"/>
                <a:gd name="connsiteX5" fmla="*/ 105713 w 1986804"/>
                <a:gd name="connsiteY5" fmla="*/ 2836826 h 2902159"/>
                <a:gd name="connsiteX6" fmla="*/ 0 w 1986804"/>
                <a:gd name="connsiteY6" fmla="*/ 2798136 h 290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6804" h="2902159">
                  <a:moveTo>
                    <a:pt x="0" y="0"/>
                  </a:moveTo>
                  <a:lnTo>
                    <a:pt x="533594" y="0"/>
                  </a:lnTo>
                  <a:cubicBezTo>
                    <a:pt x="1336188" y="0"/>
                    <a:pt x="1986804" y="650616"/>
                    <a:pt x="1986804" y="1453211"/>
                  </a:cubicBezTo>
                  <a:lnTo>
                    <a:pt x="1986804" y="2902159"/>
                  </a:lnTo>
                  <a:lnTo>
                    <a:pt x="537856" y="2902159"/>
                  </a:lnTo>
                  <a:cubicBezTo>
                    <a:pt x="387370" y="2902159"/>
                    <a:pt x="242226" y="2879286"/>
                    <a:pt x="105713" y="2836826"/>
                  </a:cubicBezTo>
                  <a:lnTo>
                    <a:pt x="0" y="279813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EB3270C9-025A-41DD-997B-C8C6A6CBA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85047" y="4685933"/>
              <a:ext cx="2406953" cy="2172067"/>
            </a:xfrm>
            <a:custGeom>
              <a:avLst/>
              <a:gdLst>
                <a:gd name="connsiteX0" fmla="*/ 1229573 w 2406953"/>
                <a:gd name="connsiteY0" fmla="*/ 0 h 2172067"/>
                <a:gd name="connsiteX1" fmla="*/ 2406313 w 2406953"/>
                <a:gd name="connsiteY1" fmla="*/ 1496275 h 2172067"/>
                <a:gd name="connsiteX2" fmla="*/ 2406953 w 2406953"/>
                <a:gd name="connsiteY2" fmla="*/ 1499327 h 2172067"/>
                <a:gd name="connsiteX3" fmla="*/ 2406953 w 2406953"/>
                <a:gd name="connsiteY3" fmla="*/ 2172067 h 2172067"/>
                <a:gd name="connsiteX4" fmla="*/ 36154 w 2406953"/>
                <a:gd name="connsiteY4" fmla="*/ 2172067 h 2172067"/>
                <a:gd name="connsiteX5" fmla="*/ 13809 w 2406953"/>
                <a:gd name="connsiteY5" fmla="*/ 2065529 h 2172067"/>
                <a:gd name="connsiteX6" fmla="*/ 0 w 2406953"/>
                <a:gd name="connsiteY6" fmla="*/ 1873933 h 2172067"/>
                <a:gd name="connsiteX7" fmla="*/ 1229573 w 2406953"/>
                <a:gd name="connsiteY7" fmla="*/ 0 h 2172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953" h="2172067">
                  <a:moveTo>
                    <a:pt x="1229573" y="0"/>
                  </a:moveTo>
                  <a:cubicBezTo>
                    <a:pt x="1229573" y="0"/>
                    <a:pt x="2170965" y="642363"/>
                    <a:pt x="2406313" y="1496275"/>
                  </a:cubicBezTo>
                  <a:lnTo>
                    <a:pt x="2406953" y="1499327"/>
                  </a:lnTo>
                  <a:lnTo>
                    <a:pt x="2406953" y="2172067"/>
                  </a:lnTo>
                  <a:lnTo>
                    <a:pt x="36154" y="2172067"/>
                  </a:lnTo>
                  <a:lnTo>
                    <a:pt x="13809" y="2065529"/>
                  </a:lnTo>
                  <a:cubicBezTo>
                    <a:pt x="4803" y="2002533"/>
                    <a:pt x="0" y="1938616"/>
                    <a:pt x="0" y="1873933"/>
                  </a:cubicBezTo>
                  <a:cubicBezTo>
                    <a:pt x="0" y="839004"/>
                    <a:pt x="1229573" y="0"/>
                    <a:pt x="1229573" y="0"/>
                  </a:cubicBezTo>
                  <a:close/>
                </a:path>
              </a:pathLst>
            </a:custGeom>
            <a:solidFill>
              <a:schemeClr val="accent1">
                <a:lumMod val="75000"/>
                <a:alpha val="65000"/>
              </a:schemeClr>
            </a:solidFill>
            <a:ln w="9331" cap="flat">
              <a:noFill/>
              <a:prstDash val="solid"/>
              <a:miter/>
            </a:ln>
          </p:spPr>
          <p:txBody>
            <a:bodyPr rtlCol="0" anchor="ctr"/>
            <a:lstStyle/>
            <a:p>
              <a:endParaRPr lang="en-US" dirty="0"/>
            </a:p>
          </p:txBody>
        </p:sp>
      </p:grpSp>
      <p:sp>
        <p:nvSpPr>
          <p:cNvPr id="23" name="Texture">
            <a:extLst>
              <a:ext uri="{FF2B5EF4-FFF2-40B4-BE49-F238E27FC236}">
                <a16:creationId xmlns:a16="http://schemas.microsoft.com/office/drawing/2014/main" id="{8DB0478B-1B97-4BFD-90B4-35597D821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el 1">
            <a:extLst>
              <a:ext uri="{FF2B5EF4-FFF2-40B4-BE49-F238E27FC236}">
                <a16:creationId xmlns:a16="http://schemas.microsoft.com/office/drawing/2014/main" id="{79A82A61-C7ED-5676-D6ED-BAADFA6A9EA0}"/>
              </a:ext>
            </a:extLst>
          </p:cNvPr>
          <p:cNvSpPr>
            <a:spLocks noGrp="1"/>
          </p:cNvSpPr>
          <p:nvPr>
            <p:ph type="title"/>
          </p:nvPr>
        </p:nvSpPr>
        <p:spPr>
          <a:xfrm>
            <a:off x="1058336" y="365199"/>
            <a:ext cx="10072279" cy="717406"/>
          </a:xfrm>
        </p:spPr>
        <p:txBody>
          <a:bodyPr>
            <a:normAutofit/>
          </a:bodyPr>
          <a:lstStyle/>
          <a:p>
            <a:pPr algn="ctr"/>
            <a:r>
              <a:rPr lang="de-DE" b="1" dirty="0">
                <a:effectLst/>
                <a:latin typeface="Calibri" panose="020F0502020204030204" pitchFamily="34" charset="0"/>
                <a:ea typeface="Calibri" panose="020F0502020204030204" pitchFamily="34" charset="0"/>
                <a:cs typeface="Times New Roman" panose="02020603050405020304" pitchFamily="18" charset="0"/>
              </a:rPr>
              <a:t>Einführung in MLOps</a:t>
            </a:r>
            <a:endParaRPr lang="de-DE" sz="8800" dirty="0"/>
          </a:p>
        </p:txBody>
      </p:sp>
      <p:graphicFrame>
        <p:nvGraphicFramePr>
          <p:cNvPr id="25" name="Inhaltsplatzhalter 2">
            <a:extLst>
              <a:ext uri="{FF2B5EF4-FFF2-40B4-BE49-F238E27FC236}">
                <a16:creationId xmlns:a16="http://schemas.microsoft.com/office/drawing/2014/main" id="{2EFF94BC-1379-8B9A-AA3A-AB2B67F2FE2D}"/>
              </a:ext>
            </a:extLst>
          </p:cNvPr>
          <p:cNvGraphicFramePr>
            <a:graphicFrameLocks noGrp="1"/>
          </p:cNvGraphicFramePr>
          <p:nvPr>
            <p:ph idx="1"/>
            <p:extLst>
              <p:ext uri="{D42A27DB-BD31-4B8C-83A1-F6EECF244321}">
                <p14:modId xmlns:p14="http://schemas.microsoft.com/office/powerpoint/2010/main" val="1132031476"/>
              </p:ext>
            </p:extLst>
          </p:nvPr>
        </p:nvGraphicFramePr>
        <p:xfrm>
          <a:off x="1058336" y="1447805"/>
          <a:ext cx="10108711" cy="47291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liennummernplatzhalter 2">
            <a:extLst>
              <a:ext uri="{FF2B5EF4-FFF2-40B4-BE49-F238E27FC236}">
                <a16:creationId xmlns:a16="http://schemas.microsoft.com/office/drawing/2014/main" id="{7D379EC1-3CFD-6EDB-65D0-5830E25CF464}"/>
              </a:ext>
            </a:extLst>
          </p:cNvPr>
          <p:cNvSpPr>
            <a:spLocks noGrp="1"/>
          </p:cNvSpPr>
          <p:nvPr>
            <p:ph type="sldNum" sz="quarter" idx="12"/>
          </p:nvPr>
        </p:nvSpPr>
        <p:spPr/>
        <p:txBody>
          <a:bodyPr/>
          <a:lstStyle/>
          <a:p>
            <a:fld id="{BD8A8A1B-4E1E-43EF-8A39-7D4A3879B941}" type="slidenum">
              <a:rPr lang="en-US" smtClean="0"/>
              <a:t>47</a:t>
            </a:fld>
            <a:endParaRPr lang="en-US"/>
          </a:p>
        </p:txBody>
      </p:sp>
    </p:spTree>
    <p:extLst>
      <p:ext uri="{BB962C8B-B14F-4D97-AF65-F5344CB8AC3E}">
        <p14:creationId xmlns:p14="http://schemas.microsoft.com/office/powerpoint/2010/main" val="16697677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Background Fill">
            <a:extLst>
              <a:ext uri="{FF2B5EF4-FFF2-40B4-BE49-F238E27FC236}">
                <a16:creationId xmlns:a16="http://schemas.microsoft.com/office/drawing/2014/main" id="{471A3572-4543-4883-A749-0458CD870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31" name="Color Fill">
            <a:extLst>
              <a:ext uri="{FF2B5EF4-FFF2-40B4-BE49-F238E27FC236}">
                <a16:creationId xmlns:a16="http://schemas.microsoft.com/office/drawing/2014/main" id="{4036AB30-180B-4ED5-A38B-175705419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33" name="Background Leaf">
            <a:extLst>
              <a:ext uri="{FF2B5EF4-FFF2-40B4-BE49-F238E27FC236}">
                <a16:creationId xmlns:a16="http://schemas.microsoft.com/office/drawing/2014/main" id="{E00BDB36-26F9-4870-887D-DBEBE42AD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04504" y="-5716"/>
            <a:ext cx="8284448" cy="6858000"/>
          </a:xfrm>
          <a:custGeom>
            <a:avLst/>
            <a:gdLst>
              <a:gd name="connsiteX0" fmla="*/ 0 w 8284448"/>
              <a:gd name="connsiteY0" fmla="*/ 0 h 6858000"/>
              <a:gd name="connsiteX1" fmla="*/ 5949669 w 8284448"/>
              <a:gd name="connsiteY1" fmla="*/ 0 h 6858000"/>
              <a:gd name="connsiteX2" fmla="*/ 6097735 w 8284448"/>
              <a:gd name="connsiteY2" fmla="*/ 77067 h 6858000"/>
              <a:gd name="connsiteX3" fmla="*/ 8284448 w 8284448"/>
              <a:gd name="connsiteY3" fmla="*/ 3810917 h 6858000"/>
              <a:gd name="connsiteX4" fmla="*/ 8284448 w 8284448"/>
              <a:gd name="connsiteY4" fmla="*/ 6858000 h 6858000"/>
              <a:gd name="connsiteX5" fmla="*/ 1225332 w 8284448"/>
              <a:gd name="connsiteY5" fmla="*/ 6858000 h 6858000"/>
              <a:gd name="connsiteX6" fmla="*/ 1163726 w 8284448"/>
              <a:gd name="connsiteY6" fmla="*/ 6801098 h 6858000"/>
              <a:gd name="connsiteX7" fmla="*/ 24800 w 8284448"/>
              <a:gd name="connsiteY7" fmla="*/ 4654257 h 6858000"/>
              <a:gd name="connsiteX8" fmla="*/ 0 w 8284448"/>
              <a:gd name="connsiteY8" fmla="*/ 448911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448" h="6858000">
                <a:moveTo>
                  <a:pt x="0" y="0"/>
                </a:moveTo>
                <a:lnTo>
                  <a:pt x="5949669" y="0"/>
                </a:lnTo>
                <a:lnTo>
                  <a:pt x="6097735" y="77067"/>
                </a:lnTo>
                <a:cubicBezTo>
                  <a:pt x="7400247" y="796137"/>
                  <a:pt x="8284448" y="2198576"/>
                  <a:pt x="8284448" y="3810917"/>
                </a:cubicBezTo>
                <a:lnTo>
                  <a:pt x="8284448" y="6858000"/>
                </a:lnTo>
                <a:lnTo>
                  <a:pt x="1225332" y="6858000"/>
                </a:lnTo>
                <a:lnTo>
                  <a:pt x="1163726" y="6801098"/>
                </a:lnTo>
                <a:cubicBezTo>
                  <a:pt x="596622" y="6224771"/>
                  <a:pt x="191778" y="5483545"/>
                  <a:pt x="24800" y="4654257"/>
                </a:cubicBezTo>
                <a:lnTo>
                  <a:pt x="0" y="4489113"/>
                </a:lnTo>
                <a:close/>
              </a:path>
            </a:pathLst>
          </a:custGeom>
          <a:solidFill>
            <a:schemeClr val="bg2">
              <a:alpha val="30000"/>
            </a:schemeClr>
          </a:solidFill>
          <a:ln w="9525" cap="flat">
            <a:noFill/>
            <a:prstDash val="solid"/>
            <a:miter/>
          </a:ln>
        </p:spPr>
        <p:txBody>
          <a:bodyPr wrap="square" rtlCol="0" anchor="ctr">
            <a:noAutofit/>
          </a:bodyPr>
          <a:lstStyle/>
          <a:p>
            <a:endParaRPr lang="en-US"/>
          </a:p>
        </p:txBody>
      </p:sp>
      <p:sp>
        <p:nvSpPr>
          <p:cNvPr id="35" name="Texture">
            <a:extLst>
              <a:ext uri="{FF2B5EF4-FFF2-40B4-BE49-F238E27FC236}">
                <a16:creationId xmlns:a16="http://schemas.microsoft.com/office/drawing/2014/main" id="{DC83D935-436B-4F4D-A47B-4FD95E2C1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lIns="0" rIns="0" rtlCol="0" anchor="ctr"/>
          <a:lstStyle/>
          <a:p>
            <a:endParaRPr lang="en-US"/>
          </a:p>
        </p:txBody>
      </p:sp>
      <p:sp>
        <p:nvSpPr>
          <p:cNvPr id="2" name="Titel 1">
            <a:extLst>
              <a:ext uri="{FF2B5EF4-FFF2-40B4-BE49-F238E27FC236}">
                <a16:creationId xmlns:a16="http://schemas.microsoft.com/office/drawing/2014/main" id="{79A82A61-C7ED-5676-D6ED-BAADFA6A9EA0}"/>
              </a:ext>
            </a:extLst>
          </p:cNvPr>
          <p:cNvSpPr>
            <a:spLocks noGrp="1"/>
          </p:cNvSpPr>
          <p:nvPr>
            <p:ph type="title"/>
          </p:nvPr>
        </p:nvSpPr>
        <p:spPr>
          <a:xfrm>
            <a:off x="457200" y="668049"/>
            <a:ext cx="3313075" cy="5589741"/>
          </a:xfrm>
        </p:spPr>
        <p:txBody>
          <a:bodyPr>
            <a:normAutofit/>
          </a:bodyPr>
          <a:lstStyle/>
          <a:p>
            <a:r>
              <a:rPr lang="de-DE" b="1" dirty="0">
                <a:effectLst/>
                <a:latin typeface="Calibri" panose="020F0502020204030204" pitchFamily="34" charset="0"/>
                <a:ea typeface="Calibri" panose="020F0502020204030204" pitchFamily="34" charset="0"/>
                <a:cs typeface="Times New Roman" panose="02020603050405020304" pitchFamily="18" charset="0"/>
              </a:rPr>
              <a:t>Einführung in MLOps</a:t>
            </a:r>
            <a:endParaRPr lang="de-DE"/>
          </a:p>
        </p:txBody>
      </p:sp>
      <p:graphicFrame>
        <p:nvGraphicFramePr>
          <p:cNvPr id="25" name="Inhaltsplatzhalter 2">
            <a:extLst>
              <a:ext uri="{FF2B5EF4-FFF2-40B4-BE49-F238E27FC236}">
                <a16:creationId xmlns:a16="http://schemas.microsoft.com/office/drawing/2014/main" id="{E107B72A-CF4E-0531-2082-B603EE95BBCD}"/>
              </a:ext>
            </a:extLst>
          </p:cNvPr>
          <p:cNvGraphicFramePr>
            <a:graphicFrameLocks noGrp="1"/>
          </p:cNvGraphicFramePr>
          <p:nvPr>
            <p:ph idx="1"/>
            <p:extLst>
              <p:ext uri="{D42A27DB-BD31-4B8C-83A1-F6EECF244321}">
                <p14:modId xmlns:p14="http://schemas.microsoft.com/office/powerpoint/2010/main" val="1439282808"/>
              </p:ext>
            </p:extLst>
          </p:nvPr>
        </p:nvGraphicFramePr>
        <p:xfrm>
          <a:off x="4866688" y="668048"/>
          <a:ext cx="6883352" cy="55089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liennummernplatzhalter 2">
            <a:extLst>
              <a:ext uri="{FF2B5EF4-FFF2-40B4-BE49-F238E27FC236}">
                <a16:creationId xmlns:a16="http://schemas.microsoft.com/office/drawing/2014/main" id="{BC31AAF3-ED7B-B067-8AA9-3963666F22D6}"/>
              </a:ext>
            </a:extLst>
          </p:cNvPr>
          <p:cNvSpPr>
            <a:spLocks noGrp="1"/>
          </p:cNvSpPr>
          <p:nvPr>
            <p:ph type="sldNum" sz="quarter" idx="12"/>
          </p:nvPr>
        </p:nvSpPr>
        <p:spPr/>
        <p:txBody>
          <a:bodyPr/>
          <a:lstStyle/>
          <a:p>
            <a:fld id="{BD8A8A1B-4E1E-43EF-8A39-7D4A3879B941}" type="slidenum">
              <a:rPr lang="en-US" smtClean="0"/>
              <a:t>48</a:t>
            </a:fld>
            <a:endParaRPr lang="en-US"/>
          </a:p>
        </p:txBody>
      </p:sp>
    </p:spTree>
    <p:extLst>
      <p:ext uri="{BB962C8B-B14F-4D97-AF65-F5344CB8AC3E}">
        <p14:creationId xmlns:p14="http://schemas.microsoft.com/office/powerpoint/2010/main" val="3924879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03"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4105"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4107"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4109"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el 1">
            <a:extLst>
              <a:ext uri="{FF2B5EF4-FFF2-40B4-BE49-F238E27FC236}">
                <a16:creationId xmlns:a16="http://schemas.microsoft.com/office/drawing/2014/main" id="{79A82A61-C7ED-5676-D6ED-BAADFA6A9EA0}"/>
              </a:ext>
            </a:extLst>
          </p:cNvPr>
          <p:cNvSpPr>
            <a:spLocks noGrp="1"/>
          </p:cNvSpPr>
          <p:nvPr>
            <p:ph type="title"/>
          </p:nvPr>
        </p:nvSpPr>
        <p:spPr>
          <a:xfrm>
            <a:off x="457200" y="758952"/>
            <a:ext cx="4640729" cy="1325563"/>
          </a:xfrm>
        </p:spPr>
        <p:txBody>
          <a:bodyPr anchor="b">
            <a:normAutofit/>
          </a:bodyPr>
          <a:lstStyle/>
          <a:p>
            <a:r>
              <a:rPr lang="de-DE" b="1" dirty="0">
                <a:effectLst/>
                <a:latin typeface="Calibri" panose="020F0502020204030204" pitchFamily="34" charset="0"/>
                <a:ea typeface="Calibri" panose="020F0502020204030204" pitchFamily="34" charset="0"/>
                <a:cs typeface="Times New Roman" panose="02020603050405020304" pitchFamily="18" charset="0"/>
              </a:rPr>
              <a:t>Der MLOps Lebenszyklus</a:t>
            </a:r>
            <a:endParaRPr lang="de-DE" dirty="0"/>
          </a:p>
        </p:txBody>
      </p:sp>
      <p:sp>
        <p:nvSpPr>
          <p:cNvPr id="3" name="Inhaltsplatzhalter 2">
            <a:extLst>
              <a:ext uri="{FF2B5EF4-FFF2-40B4-BE49-F238E27FC236}">
                <a16:creationId xmlns:a16="http://schemas.microsoft.com/office/drawing/2014/main" id="{C81D0444-3DF2-7143-C9C9-687C1046F3B9}"/>
              </a:ext>
            </a:extLst>
          </p:cNvPr>
          <p:cNvSpPr>
            <a:spLocks noGrp="1"/>
          </p:cNvSpPr>
          <p:nvPr>
            <p:ph idx="1"/>
          </p:nvPr>
        </p:nvSpPr>
        <p:spPr>
          <a:xfrm>
            <a:off x="457200" y="2286000"/>
            <a:ext cx="4640729" cy="3887585"/>
          </a:xfrm>
        </p:spPr>
        <p:txBody>
          <a:bodyPr>
            <a:normAutofit/>
          </a:bodyPr>
          <a:lstStyle/>
          <a:p>
            <a:pPr>
              <a:buFont typeface="Arial" panose="020B0604020202020204" pitchFamily="34" charset="0"/>
              <a:buChar char="•"/>
            </a:pPr>
            <a:r>
              <a:rPr lang="de-DE" sz="1900" b="1" i="0" dirty="0">
                <a:effectLst/>
                <a:latin typeface="Söhne"/>
              </a:rPr>
              <a:t>Übersicht:</a:t>
            </a:r>
            <a:endParaRPr lang="de-DE" sz="1900" b="0" i="0" dirty="0">
              <a:effectLst/>
              <a:latin typeface="Söhne"/>
            </a:endParaRPr>
          </a:p>
          <a:p>
            <a:pPr marL="742950" lvl="1" indent="-285750">
              <a:buFont typeface="Arial" panose="020B0604020202020204" pitchFamily="34" charset="0"/>
              <a:buChar char="•"/>
            </a:pPr>
            <a:r>
              <a:rPr lang="de-DE" sz="1900" b="0" i="0" dirty="0">
                <a:effectLst/>
                <a:latin typeface="Söhne"/>
              </a:rPr>
              <a:t>Rahmenwerk für die systematische Entwicklung, Bereitstellung und Wartung von ML-Modellen.</a:t>
            </a:r>
          </a:p>
          <a:p>
            <a:pPr marL="742950" lvl="1" indent="-285750">
              <a:buFont typeface="Arial" panose="020B0604020202020204" pitchFamily="34" charset="0"/>
              <a:buChar char="•"/>
            </a:pPr>
            <a:r>
              <a:rPr lang="de-DE" sz="1900" b="0" i="0" dirty="0">
                <a:effectLst/>
                <a:latin typeface="Söhne"/>
              </a:rPr>
              <a:t>Ziel ist es, eine wiederholbare und skalierbare Methode für den Umgang mit ML-Projekten zu schaffen.</a:t>
            </a:r>
          </a:p>
          <a:p>
            <a:pPr lvl="1"/>
            <a:r>
              <a:rPr lang="de-DE" sz="1900" b="0" i="0" dirty="0">
                <a:effectLst/>
                <a:latin typeface="Söhne"/>
              </a:rPr>
              <a:t>Sicherstellen, dass Machine Learning Modelle so entwickelt und verwaltet werden, dass sie zuverlässige</a:t>
            </a:r>
            <a:r>
              <a:rPr lang="de-DE" sz="1900" dirty="0">
                <a:latin typeface="Söhne"/>
              </a:rPr>
              <a:t> und</a:t>
            </a:r>
            <a:r>
              <a:rPr lang="de-DE" sz="1900" b="0" i="0" dirty="0">
                <a:effectLst/>
                <a:latin typeface="Söhne"/>
              </a:rPr>
              <a:t> effektive Ergebnisse liefern.</a:t>
            </a:r>
          </a:p>
          <a:p>
            <a:endParaRPr lang="de-DE" sz="1400" dirty="0"/>
          </a:p>
          <a:p>
            <a:endParaRPr lang="de-DE" sz="1400" dirty="0"/>
          </a:p>
        </p:txBody>
      </p:sp>
      <p:pic>
        <p:nvPicPr>
          <p:cNvPr id="4098" name="Picture 2">
            <a:extLst>
              <a:ext uri="{FF2B5EF4-FFF2-40B4-BE49-F238E27FC236}">
                <a16:creationId xmlns:a16="http://schemas.microsoft.com/office/drawing/2014/main" id="{134E6ABE-8032-8455-79E3-1582021BE8A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552081" y="1753386"/>
            <a:ext cx="6135970" cy="2699826"/>
          </a:xfrm>
          <a:prstGeom prst="rect">
            <a:avLst/>
          </a:prstGeom>
          <a:noFill/>
          <a:extLst>
            <a:ext uri="{909E8E84-426E-40DD-AFC4-6F175D3DCCD1}">
              <a14:hiddenFill xmlns:a14="http://schemas.microsoft.com/office/drawing/2010/main">
                <a:solidFill>
                  <a:srgbClr val="FFFFFF"/>
                </a:solidFill>
              </a14:hiddenFill>
            </a:ext>
          </a:extLst>
        </p:spPr>
      </p:pic>
      <p:sp>
        <p:nvSpPr>
          <p:cNvPr id="4" name="Foliennummernplatzhalter 3">
            <a:extLst>
              <a:ext uri="{FF2B5EF4-FFF2-40B4-BE49-F238E27FC236}">
                <a16:creationId xmlns:a16="http://schemas.microsoft.com/office/drawing/2014/main" id="{A9FB7508-2F1E-E39D-3BB0-AE6CAE2F04FF}"/>
              </a:ext>
            </a:extLst>
          </p:cNvPr>
          <p:cNvSpPr>
            <a:spLocks noGrp="1"/>
          </p:cNvSpPr>
          <p:nvPr>
            <p:ph type="sldNum" sz="quarter" idx="12"/>
          </p:nvPr>
        </p:nvSpPr>
        <p:spPr/>
        <p:txBody>
          <a:bodyPr/>
          <a:lstStyle/>
          <a:p>
            <a:fld id="{BD8A8A1B-4E1E-43EF-8A39-7D4A3879B941}" type="slidenum">
              <a:rPr lang="en-US" smtClean="0">
                <a:solidFill>
                  <a:schemeClr val="bg1"/>
                </a:solidFill>
              </a:rPr>
              <a:t>49</a:t>
            </a:fld>
            <a:endParaRPr lang="en-US">
              <a:solidFill>
                <a:schemeClr val="bg1"/>
              </a:solidFill>
            </a:endParaRPr>
          </a:p>
        </p:txBody>
      </p:sp>
      <p:sp>
        <p:nvSpPr>
          <p:cNvPr id="5" name="Textfeld 4">
            <a:extLst>
              <a:ext uri="{FF2B5EF4-FFF2-40B4-BE49-F238E27FC236}">
                <a16:creationId xmlns:a16="http://schemas.microsoft.com/office/drawing/2014/main" id="{CE406D52-1230-487C-15D8-17C2DD47A972}"/>
              </a:ext>
            </a:extLst>
          </p:cNvPr>
          <p:cNvSpPr txBox="1"/>
          <p:nvPr/>
        </p:nvSpPr>
        <p:spPr>
          <a:xfrm>
            <a:off x="6094476" y="4469656"/>
            <a:ext cx="1730478" cy="307777"/>
          </a:xfrm>
          <a:prstGeom prst="rect">
            <a:avLst/>
          </a:prstGeom>
          <a:noFill/>
        </p:spPr>
        <p:txBody>
          <a:bodyPr wrap="square" rtlCol="0">
            <a:spAutoFit/>
          </a:bodyPr>
          <a:lstStyle/>
          <a:p>
            <a:r>
              <a:rPr lang="de-DE" sz="1400" dirty="0">
                <a:solidFill>
                  <a:schemeClr val="bg1"/>
                </a:solidFill>
              </a:rPr>
              <a:t>Abbildung 6</a:t>
            </a:r>
          </a:p>
        </p:txBody>
      </p:sp>
    </p:spTree>
    <p:extLst>
      <p:ext uri="{BB962C8B-B14F-4D97-AF65-F5344CB8AC3E}">
        <p14:creationId xmlns:p14="http://schemas.microsoft.com/office/powerpoint/2010/main" val="1633055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32" name="Color Fill">
            <a:extLst>
              <a:ext uri="{FF2B5EF4-FFF2-40B4-BE49-F238E27FC236}">
                <a16:creationId xmlns:a16="http://schemas.microsoft.com/office/drawing/2014/main" id="{BA44E6CA-03F3-47EA-A9F3-5C0674E28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34" name="Group 33">
            <a:extLst>
              <a:ext uri="{FF2B5EF4-FFF2-40B4-BE49-F238E27FC236}">
                <a16:creationId xmlns:a16="http://schemas.microsoft.com/office/drawing/2014/main" id="{0F09097D-8483-4B7B-BEC5-0B86BF59F9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44625" y="685620"/>
            <a:ext cx="5444327" cy="6049020"/>
            <a:chOff x="6744625" y="685620"/>
            <a:chExt cx="5444327" cy="6049020"/>
          </a:xfrm>
        </p:grpSpPr>
        <p:sp>
          <p:nvSpPr>
            <p:cNvPr id="35" name="Graphic 9">
              <a:extLst>
                <a:ext uri="{FF2B5EF4-FFF2-40B4-BE49-F238E27FC236}">
                  <a16:creationId xmlns:a16="http://schemas.microsoft.com/office/drawing/2014/main" id="{82247417-063B-41E1-85DB-F4ACD500D0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44625" y="967196"/>
              <a:ext cx="2116766" cy="211676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36" name="Graphic 18">
              <a:extLst>
                <a:ext uri="{FF2B5EF4-FFF2-40B4-BE49-F238E27FC236}">
                  <a16:creationId xmlns:a16="http://schemas.microsoft.com/office/drawing/2014/main" id="{AEB16D2D-9E77-46B5-8954-6DA4C953F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9618226" y="3599573"/>
              <a:ext cx="2057060" cy="3135067"/>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chemeClr val="accent1">
                <a:lumMod val="75000"/>
                <a:alpha val="65000"/>
              </a:schemeClr>
            </a:solidFill>
            <a:ln w="9331" cap="flat">
              <a:noFill/>
              <a:prstDash val="solid"/>
              <a:miter/>
            </a:ln>
          </p:spPr>
          <p:txBody>
            <a:bodyPr rtlCol="0" anchor="ctr"/>
            <a:lstStyle/>
            <a:p>
              <a:endParaRPr lang="en-US"/>
            </a:p>
          </p:txBody>
        </p:sp>
        <p:sp>
          <p:nvSpPr>
            <p:cNvPr id="37" name="Oval 36">
              <a:extLst>
                <a:ext uri="{FF2B5EF4-FFF2-40B4-BE49-F238E27FC236}">
                  <a16:creationId xmlns:a16="http://schemas.microsoft.com/office/drawing/2014/main" id="{797DABC3-02D1-4C59-AAD0-FD58A7618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6262" y="685620"/>
              <a:ext cx="265579" cy="265579"/>
            </a:xfrm>
            <a:prstGeom prst="ellipse">
              <a:avLst/>
            </a:pr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endParaRPr lang="en-US">
                <a:solidFill>
                  <a:schemeClr val="tx1"/>
                </a:solidFill>
              </a:endParaRPr>
            </a:p>
          </p:txBody>
        </p:sp>
        <p:sp>
          <p:nvSpPr>
            <p:cNvPr id="38" name="Freeform: Shape 37">
              <a:extLst>
                <a:ext uri="{FF2B5EF4-FFF2-40B4-BE49-F238E27FC236}">
                  <a16:creationId xmlns:a16="http://schemas.microsoft.com/office/drawing/2014/main" id="{01A10787-EADF-482A-B968-6E8E308F5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60221" y="1219177"/>
              <a:ext cx="528731" cy="1057462"/>
            </a:xfrm>
            <a:custGeom>
              <a:avLst/>
              <a:gdLst>
                <a:gd name="connsiteX0" fmla="*/ 528731 w 528731"/>
                <a:gd name="connsiteY0" fmla="*/ 0 h 1057462"/>
                <a:gd name="connsiteX1" fmla="*/ 528731 w 528731"/>
                <a:gd name="connsiteY1" fmla="*/ 1057462 h 1057462"/>
                <a:gd name="connsiteX2" fmla="*/ 0 w 528731"/>
                <a:gd name="connsiteY2" fmla="*/ 528731 h 1057462"/>
                <a:gd name="connsiteX3" fmla="*/ 528731 w 528731"/>
                <a:gd name="connsiteY3" fmla="*/ 0 h 1057462"/>
              </a:gdLst>
              <a:ahLst/>
              <a:cxnLst>
                <a:cxn ang="0">
                  <a:pos x="connsiteX0" y="connsiteY0"/>
                </a:cxn>
                <a:cxn ang="0">
                  <a:pos x="connsiteX1" y="connsiteY1"/>
                </a:cxn>
                <a:cxn ang="0">
                  <a:pos x="connsiteX2" y="connsiteY2"/>
                </a:cxn>
                <a:cxn ang="0">
                  <a:pos x="connsiteX3" y="connsiteY3"/>
                </a:cxn>
              </a:cxnLst>
              <a:rect l="l" t="t" r="r" b="b"/>
              <a:pathLst>
                <a:path w="528731" h="1057462">
                  <a:moveTo>
                    <a:pt x="528731" y="0"/>
                  </a:moveTo>
                  <a:lnTo>
                    <a:pt x="528731" y="1057462"/>
                  </a:lnTo>
                  <a:cubicBezTo>
                    <a:pt x="236721" y="1057462"/>
                    <a:pt x="0" y="820741"/>
                    <a:pt x="0" y="528731"/>
                  </a:cubicBezTo>
                  <a:cubicBezTo>
                    <a:pt x="0" y="236721"/>
                    <a:pt x="236721" y="0"/>
                    <a:pt x="528731" y="0"/>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39" name="Oval 38">
              <a:extLst>
                <a:ext uri="{FF2B5EF4-FFF2-40B4-BE49-F238E27FC236}">
                  <a16:creationId xmlns:a16="http://schemas.microsoft.com/office/drawing/2014/main" id="{E301FCBE-C05E-491E-A4E2-85C29D705D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64894" y="1100025"/>
              <a:ext cx="4790779" cy="4790779"/>
            </a:xfrm>
            <a:prstGeom prst="ellipse">
              <a:avLst/>
            </a:prstGeom>
            <a:solidFill>
              <a:srgbClr val="FFFFFF"/>
            </a:solidFill>
            <a:ln w="38100">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1"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el 1">
            <a:extLst>
              <a:ext uri="{FF2B5EF4-FFF2-40B4-BE49-F238E27FC236}">
                <a16:creationId xmlns:a16="http://schemas.microsoft.com/office/drawing/2014/main" id="{79A82A61-C7ED-5676-D6ED-BAADFA6A9EA0}"/>
              </a:ext>
            </a:extLst>
          </p:cNvPr>
          <p:cNvSpPr>
            <a:spLocks noGrp="1"/>
          </p:cNvSpPr>
          <p:nvPr>
            <p:ph type="title"/>
          </p:nvPr>
        </p:nvSpPr>
        <p:spPr>
          <a:xfrm>
            <a:off x="457200" y="758952"/>
            <a:ext cx="5351843" cy="1325563"/>
          </a:xfrm>
        </p:spPr>
        <p:txBody>
          <a:bodyPr anchor="b">
            <a:normAutofit/>
          </a:bodyPr>
          <a:lstStyle/>
          <a:p>
            <a:r>
              <a:rPr lang="de-DE" b="1" dirty="0">
                <a:effectLst/>
                <a:latin typeface="gg sans"/>
                <a:ea typeface="Calibri" panose="020F0502020204030204" pitchFamily="34" charset="0"/>
                <a:cs typeface="Times New Roman" panose="02020603050405020304" pitchFamily="18" charset="0"/>
              </a:rPr>
              <a:t>Grundlagen von Version Control</a:t>
            </a:r>
            <a:endParaRPr lang="de-DE">
              <a:latin typeface="gg sans"/>
            </a:endParaRPr>
          </a:p>
        </p:txBody>
      </p:sp>
      <p:sp>
        <p:nvSpPr>
          <p:cNvPr id="3" name="Inhaltsplatzhalter 2">
            <a:extLst>
              <a:ext uri="{FF2B5EF4-FFF2-40B4-BE49-F238E27FC236}">
                <a16:creationId xmlns:a16="http://schemas.microsoft.com/office/drawing/2014/main" id="{C81D0444-3DF2-7143-C9C9-687C1046F3B9}"/>
              </a:ext>
            </a:extLst>
          </p:cNvPr>
          <p:cNvSpPr>
            <a:spLocks noGrp="1"/>
          </p:cNvSpPr>
          <p:nvPr>
            <p:ph idx="1"/>
          </p:nvPr>
        </p:nvSpPr>
        <p:spPr>
          <a:xfrm>
            <a:off x="457200" y="2286000"/>
            <a:ext cx="5351843" cy="3893799"/>
          </a:xfrm>
        </p:spPr>
        <p:txBody>
          <a:bodyPr>
            <a:normAutofit/>
          </a:bodyPr>
          <a:lstStyle/>
          <a:p>
            <a:pPr>
              <a:spcAft>
                <a:spcPts val="800"/>
              </a:spcAft>
            </a:pPr>
            <a:r>
              <a:rPr lang="de-DE" sz="1600" b="0" i="0" dirty="0">
                <a:effectLst/>
                <a:latin typeface="gg sans"/>
              </a:rPr>
              <a:t>Funktionen von Version Control:</a:t>
            </a:r>
          </a:p>
          <a:p>
            <a:pPr lvl="1">
              <a:spcAft>
                <a:spcPts val="800"/>
              </a:spcAft>
            </a:pPr>
            <a:r>
              <a:rPr lang="de-DE" sz="1600" dirty="0">
                <a:latin typeface="gg sans"/>
              </a:rPr>
              <a:t>Backups: Backups von sämtlichen Dateien, um verlorene Daten zurückzubekommen</a:t>
            </a:r>
          </a:p>
          <a:p>
            <a:pPr lvl="1">
              <a:spcAft>
                <a:spcPts val="800"/>
              </a:spcAft>
            </a:pPr>
            <a:r>
              <a:rPr lang="de-DE" sz="1600" b="0" i="0" dirty="0">
                <a:effectLst/>
                <a:latin typeface="gg sans"/>
              </a:rPr>
              <a:t>Historie der Änderungen: Sämtliche Änderungen sind einsehbar, zur besseren Übersicht über das Projekt</a:t>
            </a:r>
          </a:p>
          <a:p>
            <a:pPr lvl="1">
              <a:spcAft>
                <a:spcPts val="800"/>
              </a:spcAft>
            </a:pPr>
            <a:r>
              <a:rPr lang="de-DE" sz="1600" dirty="0">
                <a:latin typeface="gg sans"/>
              </a:rPr>
              <a:t>Änderungen vergleichen: Man kann getätigt Änderungen mit der initialen Version vergleichen</a:t>
            </a:r>
          </a:p>
          <a:p>
            <a:pPr lvl="1">
              <a:spcAft>
                <a:spcPts val="800"/>
              </a:spcAft>
            </a:pPr>
            <a:r>
              <a:rPr lang="de-DE" sz="1600" b="0" i="0" dirty="0">
                <a:effectLst/>
                <a:latin typeface="gg sans"/>
              </a:rPr>
              <a:t>Experimentieren: Für Experimente im Code lässt sich ein separater Branch erstellen, der keinen Einfluss auf das Hauptprojekt hat</a:t>
            </a:r>
          </a:p>
          <a:p>
            <a:pPr lvl="1">
              <a:spcAft>
                <a:spcPts val="800"/>
              </a:spcAft>
            </a:pPr>
            <a:r>
              <a:rPr lang="de-DE" sz="1600" dirty="0">
                <a:latin typeface="gg sans"/>
              </a:rPr>
              <a:t>Zusammenarbeit: Mehrere Entwickler können gleichzeitig an einer Datei arbeiten</a:t>
            </a:r>
            <a:endParaRPr lang="de-DE" sz="1600" b="0" i="0" dirty="0">
              <a:effectLst/>
              <a:latin typeface="gg sans"/>
            </a:endParaRPr>
          </a:p>
        </p:txBody>
      </p:sp>
      <p:pic>
        <p:nvPicPr>
          <p:cNvPr id="27" name="Graphic 26" descr="Open Folder">
            <a:extLst>
              <a:ext uri="{FF2B5EF4-FFF2-40B4-BE49-F238E27FC236}">
                <a16:creationId xmlns:a16="http://schemas.microsoft.com/office/drawing/2014/main" id="{7ADBF7AD-8A63-7F43-1AD2-E01EC2417C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03008" y="1886747"/>
            <a:ext cx="3217333" cy="3217333"/>
          </a:xfrm>
          <a:prstGeom prst="rect">
            <a:avLst/>
          </a:prstGeom>
        </p:spPr>
      </p:pic>
      <p:sp>
        <p:nvSpPr>
          <p:cNvPr id="4" name="Foliennummernplatzhalter 3">
            <a:extLst>
              <a:ext uri="{FF2B5EF4-FFF2-40B4-BE49-F238E27FC236}">
                <a16:creationId xmlns:a16="http://schemas.microsoft.com/office/drawing/2014/main" id="{357E2A90-D10E-3C69-6569-CBB93D1A36FF}"/>
              </a:ext>
            </a:extLst>
          </p:cNvPr>
          <p:cNvSpPr>
            <a:spLocks noGrp="1"/>
          </p:cNvSpPr>
          <p:nvPr>
            <p:ph type="sldNum" sz="quarter" idx="12"/>
          </p:nvPr>
        </p:nvSpPr>
        <p:spPr/>
        <p:txBody>
          <a:bodyPr/>
          <a:lstStyle/>
          <a:p>
            <a:fld id="{BD8A8A1B-4E1E-43EF-8A39-7D4A3879B941}" type="slidenum">
              <a:rPr lang="en-US" smtClean="0"/>
              <a:t>5</a:t>
            </a:fld>
            <a:endParaRPr lang="en-US"/>
          </a:p>
        </p:txBody>
      </p:sp>
    </p:spTree>
    <p:extLst>
      <p:ext uri="{BB962C8B-B14F-4D97-AF65-F5344CB8AC3E}">
        <p14:creationId xmlns:p14="http://schemas.microsoft.com/office/powerpoint/2010/main" val="32773292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03"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4105"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4107"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4109"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el 1">
            <a:extLst>
              <a:ext uri="{FF2B5EF4-FFF2-40B4-BE49-F238E27FC236}">
                <a16:creationId xmlns:a16="http://schemas.microsoft.com/office/drawing/2014/main" id="{79A82A61-C7ED-5676-D6ED-BAADFA6A9EA0}"/>
              </a:ext>
            </a:extLst>
          </p:cNvPr>
          <p:cNvSpPr>
            <a:spLocks noGrp="1"/>
          </p:cNvSpPr>
          <p:nvPr>
            <p:ph type="title"/>
          </p:nvPr>
        </p:nvSpPr>
        <p:spPr>
          <a:xfrm>
            <a:off x="457200" y="758952"/>
            <a:ext cx="4640729" cy="1325563"/>
          </a:xfrm>
        </p:spPr>
        <p:txBody>
          <a:bodyPr anchor="b">
            <a:normAutofit/>
          </a:bodyPr>
          <a:lstStyle/>
          <a:p>
            <a:r>
              <a:rPr lang="de-DE" b="1" dirty="0">
                <a:effectLst/>
                <a:latin typeface="Calibri" panose="020F0502020204030204" pitchFamily="34" charset="0"/>
                <a:ea typeface="Calibri" panose="020F0502020204030204" pitchFamily="34" charset="0"/>
                <a:cs typeface="Times New Roman" panose="02020603050405020304" pitchFamily="18" charset="0"/>
              </a:rPr>
              <a:t>Der MLOps Lebenszyklus</a:t>
            </a:r>
            <a:endParaRPr lang="de-DE" dirty="0"/>
          </a:p>
        </p:txBody>
      </p:sp>
      <p:sp>
        <p:nvSpPr>
          <p:cNvPr id="3" name="Inhaltsplatzhalter 2">
            <a:extLst>
              <a:ext uri="{FF2B5EF4-FFF2-40B4-BE49-F238E27FC236}">
                <a16:creationId xmlns:a16="http://schemas.microsoft.com/office/drawing/2014/main" id="{C81D0444-3DF2-7143-C9C9-687C1046F3B9}"/>
              </a:ext>
            </a:extLst>
          </p:cNvPr>
          <p:cNvSpPr>
            <a:spLocks noGrp="1"/>
          </p:cNvSpPr>
          <p:nvPr>
            <p:ph idx="1"/>
          </p:nvPr>
        </p:nvSpPr>
        <p:spPr>
          <a:xfrm>
            <a:off x="457200" y="2286000"/>
            <a:ext cx="4640729" cy="3887585"/>
          </a:xfrm>
        </p:spPr>
        <p:txBody>
          <a:bodyPr>
            <a:normAutofit/>
          </a:bodyPr>
          <a:lstStyle/>
          <a:p>
            <a:pPr marL="0" indent="0">
              <a:buNone/>
            </a:pPr>
            <a:r>
              <a:rPr lang="de-DE" sz="1800" b="1" dirty="0">
                <a:latin typeface="Söhne"/>
              </a:rPr>
              <a:t>Aufteilung</a:t>
            </a:r>
          </a:p>
          <a:p>
            <a:r>
              <a:rPr lang="de-DE" sz="1800" dirty="0">
                <a:latin typeface="Söhne"/>
              </a:rPr>
              <a:t>ML: Konzentriert sich auf alle Aspekte, die direkt mit Machine Learning zu tun haben</a:t>
            </a:r>
          </a:p>
          <a:p>
            <a:endParaRPr lang="de-DE" sz="1800" dirty="0">
              <a:latin typeface="Söhne"/>
            </a:endParaRPr>
          </a:p>
          <a:p>
            <a:r>
              <a:rPr lang="de-DE" sz="1800" dirty="0">
                <a:latin typeface="Söhne"/>
              </a:rPr>
              <a:t>DEV: Konzentriert sich auf die Softwareentwicklung </a:t>
            </a:r>
            <a:r>
              <a:rPr lang="de-DE" sz="1800" i="0" dirty="0">
                <a:solidFill>
                  <a:srgbClr val="ECECF1"/>
                </a:solidFill>
                <a:effectLst/>
                <a:latin typeface="Söhne"/>
              </a:rPr>
              <a:t>die </a:t>
            </a:r>
            <a:r>
              <a:rPr lang="de-DE" sz="1800" b="0" i="0" dirty="0">
                <a:solidFill>
                  <a:srgbClr val="ECECF1"/>
                </a:solidFill>
                <a:effectLst/>
                <a:latin typeface="Söhne"/>
              </a:rPr>
              <a:t>für das Aufsetzen, die Integration und das Testen des ML-Modells notwendig ist</a:t>
            </a:r>
          </a:p>
          <a:p>
            <a:endParaRPr lang="de-DE" b="1" dirty="0">
              <a:latin typeface="Söhne"/>
            </a:endParaRPr>
          </a:p>
          <a:p>
            <a:r>
              <a:rPr lang="de-DE" sz="1800" dirty="0">
                <a:latin typeface="Söhne"/>
              </a:rPr>
              <a:t>OPS: Konzentriert sich auf die Bereitstellung und den Betrieb des ML-Modells </a:t>
            </a:r>
          </a:p>
          <a:p>
            <a:pPr marL="457200" lvl="1" indent="0">
              <a:buNone/>
            </a:pPr>
            <a:endParaRPr lang="de-DE" sz="1900" b="0" i="0" dirty="0">
              <a:effectLst/>
              <a:latin typeface="Söhne"/>
            </a:endParaRPr>
          </a:p>
          <a:p>
            <a:endParaRPr lang="de-DE" sz="1400" dirty="0"/>
          </a:p>
          <a:p>
            <a:endParaRPr lang="de-DE" sz="1400" dirty="0"/>
          </a:p>
        </p:txBody>
      </p:sp>
      <p:pic>
        <p:nvPicPr>
          <p:cNvPr id="4098" name="Picture 2">
            <a:extLst>
              <a:ext uri="{FF2B5EF4-FFF2-40B4-BE49-F238E27FC236}">
                <a16:creationId xmlns:a16="http://schemas.microsoft.com/office/drawing/2014/main" id="{134E6ABE-8032-8455-79E3-1582021BE8A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552081" y="1753386"/>
            <a:ext cx="6135970" cy="2699826"/>
          </a:xfrm>
          <a:prstGeom prst="rect">
            <a:avLst/>
          </a:prstGeom>
          <a:noFill/>
          <a:extLst>
            <a:ext uri="{909E8E84-426E-40DD-AFC4-6F175D3DCCD1}">
              <a14:hiddenFill xmlns:a14="http://schemas.microsoft.com/office/drawing/2010/main">
                <a:solidFill>
                  <a:srgbClr val="FFFFFF"/>
                </a:solidFill>
              </a14:hiddenFill>
            </a:ext>
          </a:extLst>
        </p:spPr>
      </p:pic>
      <p:sp>
        <p:nvSpPr>
          <p:cNvPr id="4" name="Foliennummernplatzhalter 3">
            <a:extLst>
              <a:ext uri="{FF2B5EF4-FFF2-40B4-BE49-F238E27FC236}">
                <a16:creationId xmlns:a16="http://schemas.microsoft.com/office/drawing/2014/main" id="{A9FB7508-2F1E-E39D-3BB0-AE6CAE2F04FF}"/>
              </a:ext>
            </a:extLst>
          </p:cNvPr>
          <p:cNvSpPr>
            <a:spLocks noGrp="1"/>
          </p:cNvSpPr>
          <p:nvPr>
            <p:ph type="sldNum" sz="quarter" idx="12"/>
          </p:nvPr>
        </p:nvSpPr>
        <p:spPr/>
        <p:txBody>
          <a:bodyPr/>
          <a:lstStyle/>
          <a:p>
            <a:fld id="{BD8A8A1B-4E1E-43EF-8A39-7D4A3879B941}" type="slidenum">
              <a:rPr lang="en-US" smtClean="0">
                <a:solidFill>
                  <a:schemeClr val="bg1"/>
                </a:solidFill>
              </a:rPr>
              <a:t>50</a:t>
            </a:fld>
            <a:endParaRPr lang="en-US">
              <a:solidFill>
                <a:schemeClr val="bg1"/>
              </a:solidFill>
            </a:endParaRPr>
          </a:p>
        </p:txBody>
      </p:sp>
      <p:sp>
        <p:nvSpPr>
          <p:cNvPr id="5" name="Textfeld 4">
            <a:extLst>
              <a:ext uri="{FF2B5EF4-FFF2-40B4-BE49-F238E27FC236}">
                <a16:creationId xmlns:a16="http://schemas.microsoft.com/office/drawing/2014/main" id="{CE406D52-1230-487C-15D8-17C2DD47A972}"/>
              </a:ext>
            </a:extLst>
          </p:cNvPr>
          <p:cNvSpPr txBox="1"/>
          <p:nvPr/>
        </p:nvSpPr>
        <p:spPr>
          <a:xfrm>
            <a:off x="6094476" y="4469656"/>
            <a:ext cx="1730478" cy="307777"/>
          </a:xfrm>
          <a:prstGeom prst="rect">
            <a:avLst/>
          </a:prstGeom>
          <a:noFill/>
        </p:spPr>
        <p:txBody>
          <a:bodyPr wrap="square" rtlCol="0">
            <a:spAutoFit/>
          </a:bodyPr>
          <a:lstStyle/>
          <a:p>
            <a:r>
              <a:rPr lang="de-DE" sz="1400" dirty="0">
                <a:solidFill>
                  <a:schemeClr val="bg1"/>
                </a:solidFill>
              </a:rPr>
              <a:t>Abbildung 6</a:t>
            </a:r>
          </a:p>
        </p:txBody>
      </p:sp>
    </p:spTree>
    <p:extLst>
      <p:ext uri="{BB962C8B-B14F-4D97-AF65-F5344CB8AC3E}">
        <p14:creationId xmlns:p14="http://schemas.microsoft.com/office/powerpoint/2010/main" val="12120066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03"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4105"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4107"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4109"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el 1">
            <a:extLst>
              <a:ext uri="{FF2B5EF4-FFF2-40B4-BE49-F238E27FC236}">
                <a16:creationId xmlns:a16="http://schemas.microsoft.com/office/drawing/2014/main" id="{79A82A61-C7ED-5676-D6ED-BAADFA6A9EA0}"/>
              </a:ext>
            </a:extLst>
          </p:cNvPr>
          <p:cNvSpPr>
            <a:spLocks noGrp="1"/>
          </p:cNvSpPr>
          <p:nvPr>
            <p:ph type="title"/>
          </p:nvPr>
        </p:nvSpPr>
        <p:spPr>
          <a:xfrm>
            <a:off x="457200" y="758952"/>
            <a:ext cx="4640729" cy="1325563"/>
          </a:xfrm>
        </p:spPr>
        <p:txBody>
          <a:bodyPr anchor="b">
            <a:normAutofit/>
          </a:bodyPr>
          <a:lstStyle/>
          <a:p>
            <a:r>
              <a:rPr lang="de-DE" b="1" dirty="0">
                <a:effectLst/>
                <a:latin typeface="Calibri" panose="020F0502020204030204" pitchFamily="34" charset="0"/>
                <a:ea typeface="Calibri" panose="020F0502020204030204" pitchFamily="34" charset="0"/>
                <a:cs typeface="Times New Roman" panose="02020603050405020304" pitchFamily="18" charset="0"/>
              </a:rPr>
              <a:t>Der MLOps Lebenszyklus</a:t>
            </a:r>
            <a:endParaRPr lang="de-DE" dirty="0"/>
          </a:p>
        </p:txBody>
      </p:sp>
      <p:sp>
        <p:nvSpPr>
          <p:cNvPr id="3" name="Inhaltsplatzhalter 2">
            <a:extLst>
              <a:ext uri="{FF2B5EF4-FFF2-40B4-BE49-F238E27FC236}">
                <a16:creationId xmlns:a16="http://schemas.microsoft.com/office/drawing/2014/main" id="{C81D0444-3DF2-7143-C9C9-687C1046F3B9}"/>
              </a:ext>
            </a:extLst>
          </p:cNvPr>
          <p:cNvSpPr>
            <a:spLocks noGrp="1"/>
          </p:cNvSpPr>
          <p:nvPr>
            <p:ph idx="1"/>
          </p:nvPr>
        </p:nvSpPr>
        <p:spPr>
          <a:xfrm>
            <a:off x="457200" y="2286000"/>
            <a:ext cx="4640729" cy="3887585"/>
          </a:xfrm>
        </p:spPr>
        <p:txBody>
          <a:bodyPr>
            <a:normAutofit/>
          </a:bodyPr>
          <a:lstStyle/>
          <a:p>
            <a:pPr marL="0" indent="0" algn="l">
              <a:buNone/>
            </a:pPr>
            <a:r>
              <a:rPr lang="de-DE" sz="2600" b="0" i="0" dirty="0">
                <a:solidFill>
                  <a:srgbClr val="ECECF1"/>
                </a:solidFill>
                <a:effectLst/>
                <a:latin typeface="Söhne"/>
              </a:rPr>
              <a:t>Monitoring:</a:t>
            </a:r>
          </a:p>
          <a:p>
            <a:r>
              <a:rPr lang="de-DE" sz="1800" b="0" i="0" dirty="0">
                <a:solidFill>
                  <a:srgbClr val="ECECF1"/>
                </a:solidFill>
                <a:effectLst/>
                <a:latin typeface="Söhne"/>
              </a:rPr>
              <a:t>Kontinuierliche Überprüfung der Modellleistung anhand von Metriken wie Genauigkeit, Latenzzeit und Durchsatz.</a:t>
            </a:r>
          </a:p>
          <a:p>
            <a:endParaRPr lang="de-DE" sz="1800" b="0" i="0" dirty="0">
              <a:solidFill>
                <a:srgbClr val="ECECF1"/>
              </a:solidFill>
              <a:effectLst/>
              <a:latin typeface="Söhne"/>
            </a:endParaRPr>
          </a:p>
          <a:p>
            <a:r>
              <a:rPr lang="de-DE" sz="1800" b="0" i="0" dirty="0">
                <a:solidFill>
                  <a:srgbClr val="ECECF1"/>
                </a:solidFill>
                <a:effectLst/>
                <a:latin typeface="Söhne"/>
              </a:rPr>
              <a:t>Identifikation von Problemen wie Leistungsabfall oder Concept Drift, die die Modellgenauigkeit beeinflussen könnten.</a:t>
            </a:r>
          </a:p>
          <a:p>
            <a:pPr marL="0" indent="0">
              <a:buNone/>
            </a:pPr>
            <a:endParaRPr lang="de-DE" sz="1800" dirty="0">
              <a:solidFill>
                <a:srgbClr val="ECECF1"/>
              </a:solidFill>
              <a:latin typeface="Söhne"/>
            </a:endParaRPr>
          </a:p>
        </p:txBody>
      </p:sp>
      <p:pic>
        <p:nvPicPr>
          <p:cNvPr id="4098" name="Picture 2">
            <a:extLst>
              <a:ext uri="{FF2B5EF4-FFF2-40B4-BE49-F238E27FC236}">
                <a16:creationId xmlns:a16="http://schemas.microsoft.com/office/drawing/2014/main" id="{134E6ABE-8032-8455-79E3-1582021BE8A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552081" y="1753386"/>
            <a:ext cx="6135970" cy="2699826"/>
          </a:xfrm>
          <a:prstGeom prst="rect">
            <a:avLst/>
          </a:prstGeom>
          <a:noFill/>
          <a:extLst>
            <a:ext uri="{909E8E84-426E-40DD-AFC4-6F175D3DCCD1}">
              <a14:hiddenFill xmlns:a14="http://schemas.microsoft.com/office/drawing/2010/main">
                <a:solidFill>
                  <a:srgbClr val="FFFFFF"/>
                </a:solidFill>
              </a14:hiddenFill>
            </a:ext>
          </a:extLst>
        </p:spPr>
      </p:pic>
      <p:sp>
        <p:nvSpPr>
          <p:cNvPr id="4" name="Foliennummernplatzhalter 3">
            <a:extLst>
              <a:ext uri="{FF2B5EF4-FFF2-40B4-BE49-F238E27FC236}">
                <a16:creationId xmlns:a16="http://schemas.microsoft.com/office/drawing/2014/main" id="{712C2120-9453-6962-AD83-8983C4B8682B}"/>
              </a:ext>
            </a:extLst>
          </p:cNvPr>
          <p:cNvSpPr>
            <a:spLocks noGrp="1"/>
          </p:cNvSpPr>
          <p:nvPr>
            <p:ph type="sldNum" sz="quarter" idx="12"/>
          </p:nvPr>
        </p:nvSpPr>
        <p:spPr/>
        <p:txBody>
          <a:bodyPr/>
          <a:lstStyle/>
          <a:p>
            <a:fld id="{BD8A8A1B-4E1E-43EF-8A39-7D4A3879B941}" type="slidenum">
              <a:rPr lang="en-US" smtClean="0">
                <a:solidFill>
                  <a:schemeClr val="bg1"/>
                </a:solidFill>
              </a:rPr>
              <a:t>51</a:t>
            </a:fld>
            <a:endParaRPr lang="en-US">
              <a:solidFill>
                <a:schemeClr val="bg1"/>
              </a:solidFill>
            </a:endParaRPr>
          </a:p>
        </p:txBody>
      </p:sp>
      <p:sp>
        <p:nvSpPr>
          <p:cNvPr id="5" name="Textfeld 4">
            <a:extLst>
              <a:ext uri="{FF2B5EF4-FFF2-40B4-BE49-F238E27FC236}">
                <a16:creationId xmlns:a16="http://schemas.microsoft.com/office/drawing/2014/main" id="{FF958CA0-8575-1927-309D-FA7F48ABD152}"/>
              </a:ext>
            </a:extLst>
          </p:cNvPr>
          <p:cNvSpPr txBox="1"/>
          <p:nvPr/>
        </p:nvSpPr>
        <p:spPr>
          <a:xfrm>
            <a:off x="6094476" y="4469656"/>
            <a:ext cx="1730478" cy="307777"/>
          </a:xfrm>
          <a:prstGeom prst="rect">
            <a:avLst/>
          </a:prstGeom>
          <a:noFill/>
        </p:spPr>
        <p:txBody>
          <a:bodyPr wrap="square" rtlCol="0">
            <a:spAutoFit/>
          </a:bodyPr>
          <a:lstStyle/>
          <a:p>
            <a:r>
              <a:rPr lang="de-DE" sz="1400" dirty="0">
                <a:solidFill>
                  <a:schemeClr val="bg1"/>
                </a:solidFill>
              </a:rPr>
              <a:t>Abbildung 6</a:t>
            </a:r>
          </a:p>
        </p:txBody>
      </p:sp>
    </p:spTree>
    <p:extLst>
      <p:ext uri="{BB962C8B-B14F-4D97-AF65-F5344CB8AC3E}">
        <p14:creationId xmlns:p14="http://schemas.microsoft.com/office/powerpoint/2010/main" val="37064645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03"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4105"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4107"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4109"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el 1">
            <a:extLst>
              <a:ext uri="{FF2B5EF4-FFF2-40B4-BE49-F238E27FC236}">
                <a16:creationId xmlns:a16="http://schemas.microsoft.com/office/drawing/2014/main" id="{79A82A61-C7ED-5676-D6ED-BAADFA6A9EA0}"/>
              </a:ext>
            </a:extLst>
          </p:cNvPr>
          <p:cNvSpPr>
            <a:spLocks noGrp="1"/>
          </p:cNvSpPr>
          <p:nvPr>
            <p:ph type="title"/>
          </p:nvPr>
        </p:nvSpPr>
        <p:spPr>
          <a:xfrm>
            <a:off x="457200" y="758952"/>
            <a:ext cx="4640729" cy="1325563"/>
          </a:xfrm>
        </p:spPr>
        <p:txBody>
          <a:bodyPr anchor="b">
            <a:normAutofit/>
          </a:bodyPr>
          <a:lstStyle/>
          <a:p>
            <a:r>
              <a:rPr lang="de-DE" b="1" dirty="0">
                <a:effectLst/>
                <a:latin typeface="Calibri" panose="020F0502020204030204" pitchFamily="34" charset="0"/>
                <a:ea typeface="Calibri" panose="020F0502020204030204" pitchFamily="34" charset="0"/>
                <a:cs typeface="Times New Roman" panose="02020603050405020304" pitchFamily="18" charset="0"/>
              </a:rPr>
              <a:t>Der MLOps Lebenszyklus</a:t>
            </a:r>
            <a:endParaRPr lang="de-DE" dirty="0"/>
          </a:p>
        </p:txBody>
      </p:sp>
      <p:sp>
        <p:nvSpPr>
          <p:cNvPr id="3" name="Inhaltsplatzhalter 2">
            <a:extLst>
              <a:ext uri="{FF2B5EF4-FFF2-40B4-BE49-F238E27FC236}">
                <a16:creationId xmlns:a16="http://schemas.microsoft.com/office/drawing/2014/main" id="{C81D0444-3DF2-7143-C9C9-687C1046F3B9}"/>
              </a:ext>
            </a:extLst>
          </p:cNvPr>
          <p:cNvSpPr>
            <a:spLocks noGrp="1"/>
          </p:cNvSpPr>
          <p:nvPr>
            <p:ph idx="1"/>
          </p:nvPr>
        </p:nvSpPr>
        <p:spPr>
          <a:xfrm>
            <a:off x="457200" y="2286000"/>
            <a:ext cx="4640729" cy="3887585"/>
          </a:xfrm>
        </p:spPr>
        <p:txBody>
          <a:bodyPr>
            <a:normAutofit/>
          </a:bodyPr>
          <a:lstStyle/>
          <a:p>
            <a:r>
              <a:rPr lang="de-DE" sz="1800" b="1" i="0" dirty="0">
                <a:effectLst/>
                <a:latin typeface="Söhne"/>
              </a:rPr>
              <a:t>Plan</a:t>
            </a:r>
          </a:p>
          <a:p>
            <a:pPr lvl="1"/>
            <a:r>
              <a:rPr lang="de-DE" sz="1800" dirty="0">
                <a:latin typeface="Söhne"/>
              </a:rPr>
              <a:t>Basierend auf den Ergebnissen des Monitorings wird ein Plan erstellt, um auf Probleme zu reagieren</a:t>
            </a:r>
          </a:p>
          <a:p>
            <a:pPr lvl="1"/>
            <a:endParaRPr lang="de-DE" sz="1800" dirty="0">
              <a:latin typeface="Söhne"/>
            </a:endParaRPr>
          </a:p>
          <a:p>
            <a:pPr lvl="1"/>
            <a:r>
              <a:rPr lang="de-DE" sz="1800" dirty="0">
                <a:latin typeface="Söhne"/>
              </a:rPr>
              <a:t>Durch Anpassung des Modells oder durch Änderungen an den Daten oder der Infrastruktur</a:t>
            </a:r>
          </a:p>
          <a:p>
            <a:pPr lvl="1"/>
            <a:endParaRPr lang="de-DE" sz="1800" dirty="0">
              <a:latin typeface="Söhne"/>
            </a:endParaRPr>
          </a:p>
          <a:p>
            <a:pPr lvl="1"/>
            <a:r>
              <a:rPr lang="de-DE" sz="1800" dirty="0">
                <a:latin typeface="Söhne"/>
              </a:rPr>
              <a:t>Festlegung von Zielen für das Update, wie bessere Vorhersagegenauigkeit oder schnellere Antwortzeiten</a:t>
            </a:r>
          </a:p>
        </p:txBody>
      </p:sp>
      <p:pic>
        <p:nvPicPr>
          <p:cNvPr id="4098" name="Picture 2">
            <a:extLst>
              <a:ext uri="{FF2B5EF4-FFF2-40B4-BE49-F238E27FC236}">
                <a16:creationId xmlns:a16="http://schemas.microsoft.com/office/drawing/2014/main" id="{134E6ABE-8032-8455-79E3-1582021BE8A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552081" y="1753386"/>
            <a:ext cx="6135970" cy="2699826"/>
          </a:xfrm>
          <a:prstGeom prst="rect">
            <a:avLst/>
          </a:prstGeom>
          <a:noFill/>
          <a:extLst>
            <a:ext uri="{909E8E84-426E-40DD-AFC4-6F175D3DCCD1}">
              <a14:hiddenFill xmlns:a14="http://schemas.microsoft.com/office/drawing/2010/main">
                <a:solidFill>
                  <a:srgbClr val="FFFFFF"/>
                </a:solidFill>
              </a14:hiddenFill>
            </a:ext>
          </a:extLst>
        </p:spPr>
      </p:pic>
      <p:sp>
        <p:nvSpPr>
          <p:cNvPr id="4" name="Foliennummernplatzhalter 3">
            <a:extLst>
              <a:ext uri="{FF2B5EF4-FFF2-40B4-BE49-F238E27FC236}">
                <a16:creationId xmlns:a16="http://schemas.microsoft.com/office/drawing/2014/main" id="{7AFAF228-ED1B-5F2A-AE39-F340D233EF74}"/>
              </a:ext>
            </a:extLst>
          </p:cNvPr>
          <p:cNvSpPr>
            <a:spLocks noGrp="1"/>
          </p:cNvSpPr>
          <p:nvPr>
            <p:ph type="sldNum" sz="quarter" idx="12"/>
          </p:nvPr>
        </p:nvSpPr>
        <p:spPr/>
        <p:txBody>
          <a:bodyPr/>
          <a:lstStyle/>
          <a:p>
            <a:fld id="{BD8A8A1B-4E1E-43EF-8A39-7D4A3879B941}" type="slidenum">
              <a:rPr lang="en-US" smtClean="0">
                <a:solidFill>
                  <a:schemeClr val="bg1"/>
                </a:solidFill>
              </a:rPr>
              <a:t>52</a:t>
            </a:fld>
            <a:endParaRPr lang="en-US">
              <a:solidFill>
                <a:schemeClr val="bg1"/>
              </a:solidFill>
            </a:endParaRPr>
          </a:p>
        </p:txBody>
      </p:sp>
      <p:sp>
        <p:nvSpPr>
          <p:cNvPr id="5" name="Textfeld 4">
            <a:extLst>
              <a:ext uri="{FF2B5EF4-FFF2-40B4-BE49-F238E27FC236}">
                <a16:creationId xmlns:a16="http://schemas.microsoft.com/office/drawing/2014/main" id="{6D130C73-364C-9CE1-7B09-2B4234B85D02}"/>
              </a:ext>
            </a:extLst>
          </p:cNvPr>
          <p:cNvSpPr txBox="1"/>
          <p:nvPr/>
        </p:nvSpPr>
        <p:spPr>
          <a:xfrm>
            <a:off x="6094476" y="4469656"/>
            <a:ext cx="1730478" cy="307777"/>
          </a:xfrm>
          <a:prstGeom prst="rect">
            <a:avLst/>
          </a:prstGeom>
          <a:noFill/>
        </p:spPr>
        <p:txBody>
          <a:bodyPr wrap="square" rtlCol="0">
            <a:spAutoFit/>
          </a:bodyPr>
          <a:lstStyle/>
          <a:p>
            <a:r>
              <a:rPr lang="de-DE" sz="1400" dirty="0">
                <a:solidFill>
                  <a:schemeClr val="bg1"/>
                </a:solidFill>
              </a:rPr>
              <a:t>Abbildung 6</a:t>
            </a:r>
          </a:p>
        </p:txBody>
      </p:sp>
    </p:spTree>
    <p:extLst>
      <p:ext uri="{BB962C8B-B14F-4D97-AF65-F5344CB8AC3E}">
        <p14:creationId xmlns:p14="http://schemas.microsoft.com/office/powerpoint/2010/main" val="22788364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03"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4105"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4107"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4109"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el 1">
            <a:extLst>
              <a:ext uri="{FF2B5EF4-FFF2-40B4-BE49-F238E27FC236}">
                <a16:creationId xmlns:a16="http://schemas.microsoft.com/office/drawing/2014/main" id="{79A82A61-C7ED-5676-D6ED-BAADFA6A9EA0}"/>
              </a:ext>
            </a:extLst>
          </p:cNvPr>
          <p:cNvSpPr>
            <a:spLocks noGrp="1"/>
          </p:cNvSpPr>
          <p:nvPr>
            <p:ph type="title"/>
          </p:nvPr>
        </p:nvSpPr>
        <p:spPr>
          <a:xfrm>
            <a:off x="457200" y="758952"/>
            <a:ext cx="4640729" cy="1325563"/>
          </a:xfrm>
        </p:spPr>
        <p:txBody>
          <a:bodyPr anchor="b">
            <a:normAutofit/>
          </a:bodyPr>
          <a:lstStyle/>
          <a:p>
            <a:r>
              <a:rPr lang="de-DE" b="1" dirty="0">
                <a:effectLst/>
                <a:latin typeface="Calibri" panose="020F0502020204030204" pitchFamily="34" charset="0"/>
                <a:ea typeface="Calibri" panose="020F0502020204030204" pitchFamily="34" charset="0"/>
                <a:cs typeface="Times New Roman" panose="02020603050405020304" pitchFamily="18" charset="0"/>
              </a:rPr>
              <a:t>Der MLOps Lebenszyklus</a:t>
            </a:r>
            <a:endParaRPr lang="de-DE" dirty="0"/>
          </a:p>
        </p:txBody>
      </p:sp>
      <p:sp>
        <p:nvSpPr>
          <p:cNvPr id="3" name="Inhaltsplatzhalter 2">
            <a:extLst>
              <a:ext uri="{FF2B5EF4-FFF2-40B4-BE49-F238E27FC236}">
                <a16:creationId xmlns:a16="http://schemas.microsoft.com/office/drawing/2014/main" id="{C81D0444-3DF2-7143-C9C9-687C1046F3B9}"/>
              </a:ext>
            </a:extLst>
          </p:cNvPr>
          <p:cNvSpPr>
            <a:spLocks noGrp="1"/>
          </p:cNvSpPr>
          <p:nvPr>
            <p:ph idx="1"/>
          </p:nvPr>
        </p:nvSpPr>
        <p:spPr>
          <a:xfrm>
            <a:off x="457200" y="2286000"/>
            <a:ext cx="4640729" cy="3887585"/>
          </a:xfrm>
        </p:spPr>
        <p:txBody>
          <a:bodyPr>
            <a:normAutofit/>
          </a:bodyPr>
          <a:lstStyle/>
          <a:p>
            <a:r>
              <a:rPr lang="de-DE" sz="1800" b="1" dirty="0">
                <a:latin typeface="Söhne"/>
              </a:rPr>
              <a:t>Create</a:t>
            </a:r>
          </a:p>
          <a:p>
            <a:pPr lvl="1"/>
            <a:r>
              <a:rPr lang="de-DE" sz="1800" dirty="0">
                <a:latin typeface="Söhne"/>
              </a:rPr>
              <a:t>Programmierung neuer Funktionen oder Verbesserungen am ML-Modell</a:t>
            </a:r>
          </a:p>
          <a:p>
            <a:pPr lvl="1"/>
            <a:endParaRPr lang="de-DE" sz="1800" dirty="0">
              <a:latin typeface="Söhne"/>
            </a:endParaRPr>
          </a:p>
          <a:p>
            <a:pPr lvl="1"/>
            <a:r>
              <a:rPr lang="de-DE" sz="1800" dirty="0">
                <a:latin typeface="Söhne"/>
              </a:rPr>
              <a:t>Aktualisierung des Codes und der Systemarchitektur, um neue Anforderungen zu erfüllen</a:t>
            </a:r>
          </a:p>
          <a:p>
            <a:pPr lvl="1"/>
            <a:endParaRPr lang="de-DE" sz="1800" dirty="0">
              <a:latin typeface="Söhne"/>
            </a:endParaRPr>
          </a:p>
        </p:txBody>
      </p:sp>
      <p:pic>
        <p:nvPicPr>
          <p:cNvPr id="4098" name="Picture 2">
            <a:extLst>
              <a:ext uri="{FF2B5EF4-FFF2-40B4-BE49-F238E27FC236}">
                <a16:creationId xmlns:a16="http://schemas.microsoft.com/office/drawing/2014/main" id="{134E6ABE-8032-8455-79E3-1582021BE8A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552081" y="1753386"/>
            <a:ext cx="6135970" cy="2699826"/>
          </a:xfrm>
          <a:prstGeom prst="rect">
            <a:avLst/>
          </a:prstGeom>
          <a:noFill/>
          <a:extLst>
            <a:ext uri="{909E8E84-426E-40DD-AFC4-6F175D3DCCD1}">
              <a14:hiddenFill xmlns:a14="http://schemas.microsoft.com/office/drawing/2010/main">
                <a:solidFill>
                  <a:srgbClr val="FFFFFF"/>
                </a:solidFill>
              </a14:hiddenFill>
            </a:ext>
          </a:extLst>
        </p:spPr>
      </p:pic>
      <p:sp>
        <p:nvSpPr>
          <p:cNvPr id="4" name="Foliennummernplatzhalter 3">
            <a:extLst>
              <a:ext uri="{FF2B5EF4-FFF2-40B4-BE49-F238E27FC236}">
                <a16:creationId xmlns:a16="http://schemas.microsoft.com/office/drawing/2014/main" id="{458128F8-38B6-C959-1EAE-8D228E60FFA2}"/>
              </a:ext>
            </a:extLst>
          </p:cNvPr>
          <p:cNvSpPr>
            <a:spLocks noGrp="1"/>
          </p:cNvSpPr>
          <p:nvPr>
            <p:ph type="sldNum" sz="quarter" idx="12"/>
          </p:nvPr>
        </p:nvSpPr>
        <p:spPr/>
        <p:txBody>
          <a:bodyPr/>
          <a:lstStyle/>
          <a:p>
            <a:fld id="{BD8A8A1B-4E1E-43EF-8A39-7D4A3879B941}" type="slidenum">
              <a:rPr lang="en-US" smtClean="0">
                <a:solidFill>
                  <a:schemeClr val="bg1"/>
                </a:solidFill>
              </a:rPr>
              <a:t>53</a:t>
            </a:fld>
            <a:endParaRPr lang="en-US">
              <a:solidFill>
                <a:schemeClr val="bg1"/>
              </a:solidFill>
            </a:endParaRPr>
          </a:p>
        </p:txBody>
      </p:sp>
      <p:sp>
        <p:nvSpPr>
          <p:cNvPr id="5" name="Textfeld 4">
            <a:extLst>
              <a:ext uri="{FF2B5EF4-FFF2-40B4-BE49-F238E27FC236}">
                <a16:creationId xmlns:a16="http://schemas.microsoft.com/office/drawing/2014/main" id="{99C6E33F-C6B7-0714-B398-94D3EFA0E322}"/>
              </a:ext>
            </a:extLst>
          </p:cNvPr>
          <p:cNvSpPr txBox="1"/>
          <p:nvPr/>
        </p:nvSpPr>
        <p:spPr>
          <a:xfrm>
            <a:off x="6094476" y="4469656"/>
            <a:ext cx="1730478" cy="307777"/>
          </a:xfrm>
          <a:prstGeom prst="rect">
            <a:avLst/>
          </a:prstGeom>
          <a:noFill/>
        </p:spPr>
        <p:txBody>
          <a:bodyPr wrap="square" rtlCol="0">
            <a:spAutoFit/>
          </a:bodyPr>
          <a:lstStyle/>
          <a:p>
            <a:r>
              <a:rPr lang="de-DE" sz="1400" dirty="0">
                <a:solidFill>
                  <a:schemeClr val="bg1"/>
                </a:solidFill>
              </a:rPr>
              <a:t>Abbildung 6</a:t>
            </a:r>
          </a:p>
        </p:txBody>
      </p:sp>
    </p:spTree>
    <p:extLst>
      <p:ext uri="{BB962C8B-B14F-4D97-AF65-F5344CB8AC3E}">
        <p14:creationId xmlns:p14="http://schemas.microsoft.com/office/powerpoint/2010/main" val="22829949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03"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4105"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4107"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4109"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el 1">
            <a:extLst>
              <a:ext uri="{FF2B5EF4-FFF2-40B4-BE49-F238E27FC236}">
                <a16:creationId xmlns:a16="http://schemas.microsoft.com/office/drawing/2014/main" id="{79A82A61-C7ED-5676-D6ED-BAADFA6A9EA0}"/>
              </a:ext>
            </a:extLst>
          </p:cNvPr>
          <p:cNvSpPr>
            <a:spLocks noGrp="1"/>
          </p:cNvSpPr>
          <p:nvPr>
            <p:ph type="title"/>
          </p:nvPr>
        </p:nvSpPr>
        <p:spPr>
          <a:xfrm>
            <a:off x="457200" y="758952"/>
            <a:ext cx="4640729" cy="1325563"/>
          </a:xfrm>
        </p:spPr>
        <p:txBody>
          <a:bodyPr anchor="b">
            <a:normAutofit/>
          </a:bodyPr>
          <a:lstStyle/>
          <a:p>
            <a:r>
              <a:rPr lang="de-DE" b="1" dirty="0">
                <a:effectLst/>
                <a:latin typeface="Calibri" panose="020F0502020204030204" pitchFamily="34" charset="0"/>
                <a:ea typeface="Calibri" panose="020F0502020204030204" pitchFamily="34" charset="0"/>
                <a:cs typeface="Times New Roman" panose="02020603050405020304" pitchFamily="18" charset="0"/>
              </a:rPr>
              <a:t>Der MLOps Lebenszyklus</a:t>
            </a:r>
            <a:endParaRPr lang="de-DE" dirty="0"/>
          </a:p>
        </p:txBody>
      </p:sp>
      <p:sp>
        <p:nvSpPr>
          <p:cNvPr id="3" name="Inhaltsplatzhalter 2">
            <a:extLst>
              <a:ext uri="{FF2B5EF4-FFF2-40B4-BE49-F238E27FC236}">
                <a16:creationId xmlns:a16="http://schemas.microsoft.com/office/drawing/2014/main" id="{C81D0444-3DF2-7143-C9C9-687C1046F3B9}"/>
              </a:ext>
            </a:extLst>
          </p:cNvPr>
          <p:cNvSpPr>
            <a:spLocks noGrp="1"/>
          </p:cNvSpPr>
          <p:nvPr>
            <p:ph idx="1"/>
          </p:nvPr>
        </p:nvSpPr>
        <p:spPr>
          <a:xfrm>
            <a:off x="503949" y="2084515"/>
            <a:ext cx="4640729" cy="3887585"/>
          </a:xfrm>
        </p:spPr>
        <p:txBody>
          <a:bodyPr>
            <a:noAutofit/>
          </a:bodyPr>
          <a:lstStyle/>
          <a:p>
            <a:r>
              <a:rPr lang="de-DE" sz="1800" dirty="0">
                <a:latin typeface="Söhne"/>
              </a:rPr>
              <a:t>Data</a:t>
            </a:r>
          </a:p>
          <a:p>
            <a:pPr lvl="1"/>
            <a:r>
              <a:rPr lang="de-DE" sz="1800" dirty="0">
                <a:latin typeface="Söhne"/>
              </a:rPr>
              <a:t>Sammeln neuer Daten</a:t>
            </a:r>
          </a:p>
          <a:p>
            <a:pPr lvl="1"/>
            <a:endParaRPr lang="de-DE" sz="1800" dirty="0">
              <a:latin typeface="Söhne"/>
            </a:endParaRPr>
          </a:p>
          <a:p>
            <a:pPr lvl="1"/>
            <a:r>
              <a:rPr lang="de-DE" sz="1800" dirty="0">
                <a:latin typeface="Söhne"/>
              </a:rPr>
              <a:t>Neu aufbereiten der vorhandenen Daten</a:t>
            </a:r>
          </a:p>
          <a:p>
            <a:pPr lvl="1"/>
            <a:endParaRPr lang="de-DE" sz="1800" dirty="0">
              <a:latin typeface="Söhne"/>
            </a:endParaRPr>
          </a:p>
          <a:p>
            <a:pPr lvl="1"/>
            <a:r>
              <a:rPr lang="de-DE" sz="1800" dirty="0">
                <a:latin typeface="Söhne"/>
              </a:rPr>
              <a:t>Datenbereinigung</a:t>
            </a:r>
          </a:p>
          <a:p>
            <a:pPr lvl="2"/>
            <a:r>
              <a:rPr lang="de-DE" sz="1800" dirty="0">
                <a:latin typeface="Söhne"/>
              </a:rPr>
              <a:t>Entfernen von unvollständigen oder Fehlerhaften Datensätzen</a:t>
            </a:r>
          </a:p>
          <a:p>
            <a:pPr lvl="1"/>
            <a:endParaRPr lang="de-DE" sz="1800" dirty="0">
              <a:latin typeface="Söhne"/>
            </a:endParaRPr>
          </a:p>
          <a:p>
            <a:pPr lvl="1"/>
            <a:r>
              <a:rPr lang="de-DE" sz="1800" dirty="0">
                <a:latin typeface="Söhne"/>
              </a:rPr>
              <a:t>Datenvorbereitung für das Training</a:t>
            </a:r>
          </a:p>
          <a:p>
            <a:pPr lvl="2"/>
            <a:r>
              <a:rPr lang="de-DE" sz="1800" dirty="0">
                <a:latin typeface="Söhne"/>
              </a:rPr>
              <a:t>Aufteilung in Trainings und Validierungsdaten</a:t>
            </a:r>
          </a:p>
          <a:p>
            <a:pPr lvl="1"/>
            <a:endParaRPr lang="de-DE" sz="1800" dirty="0">
              <a:latin typeface="Söhne"/>
            </a:endParaRPr>
          </a:p>
          <a:p>
            <a:pPr marL="457200" lvl="1" indent="0">
              <a:buNone/>
            </a:pPr>
            <a:r>
              <a:rPr lang="de-DE" sz="1800" dirty="0">
                <a:latin typeface="Söhne"/>
              </a:rPr>
              <a:t>-&gt; Ziel ist es qualitativ hochwertige Datensätze für das Training zu haben</a:t>
            </a:r>
          </a:p>
        </p:txBody>
      </p:sp>
      <p:pic>
        <p:nvPicPr>
          <p:cNvPr id="4098" name="Picture 2">
            <a:extLst>
              <a:ext uri="{FF2B5EF4-FFF2-40B4-BE49-F238E27FC236}">
                <a16:creationId xmlns:a16="http://schemas.microsoft.com/office/drawing/2014/main" id="{134E6ABE-8032-8455-79E3-1582021BE8A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552081" y="1753386"/>
            <a:ext cx="6135970" cy="2699826"/>
          </a:xfrm>
          <a:prstGeom prst="rect">
            <a:avLst/>
          </a:prstGeom>
          <a:noFill/>
          <a:extLst>
            <a:ext uri="{909E8E84-426E-40DD-AFC4-6F175D3DCCD1}">
              <a14:hiddenFill xmlns:a14="http://schemas.microsoft.com/office/drawing/2010/main">
                <a:solidFill>
                  <a:srgbClr val="FFFFFF"/>
                </a:solidFill>
              </a14:hiddenFill>
            </a:ext>
          </a:extLst>
        </p:spPr>
      </p:pic>
      <p:sp>
        <p:nvSpPr>
          <p:cNvPr id="4" name="Foliennummernplatzhalter 3">
            <a:extLst>
              <a:ext uri="{FF2B5EF4-FFF2-40B4-BE49-F238E27FC236}">
                <a16:creationId xmlns:a16="http://schemas.microsoft.com/office/drawing/2014/main" id="{D93D666D-B3CF-CF2E-55E1-0C4CCF0E3CA9}"/>
              </a:ext>
            </a:extLst>
          </p:cNvPr>
          <p:cNvSpPr>
            <a:spLocks noGrp="1"/>
          </p:cNvSpPr>
          <p:nvPr>
            <p:ph type="sldNum" sz="quarter" idx="12"/>
          </p:nvPr>
        </p:nvSpPr>
        <p:spPr/>
        <p:txBody>
          <a:bodyPr/>
          <a:lstStyle/>
          <a:p>
            <a:fld id="{BD8A8A1B-4E1E-43EF-8A39-7D4A3879B941}" type="slidenum">
              <a:rPr lang="en-US" smtClean="0">
                <a:solidFill>
                  <a:schemeClr val="bg1"/>
                </a:solidFill>
              </a:rPr>
              <a:t>54</a:t>
            </a:fld>
            <a:endParaRPr lang="en-US">
              <a:solidFill>
                <a:schemeClr val="bg1"/>
              </a:solidFill>
            </a:endParaRPr>
          </a:p>
        </p:txBody>
      </p:sp>
      <p:sp>
        <p:nvSpPr>
          <p:cNvPr id="5" name="Textfeld 4">
            <a:extLst>
              <a:ext uri="{FF2B5EF4-FFF2-40B4-BE49-F238E27FC236}">
                <a16:creationId xmlns:a16="http://schemas.microsoft.com/office/drawing/2014/main" id="{06CF690C-1EBA-7F9B-5CC1-5C38D310AADA}"/>
              </a:ext>
            </a:extLst>
          </p:cNvPr>
          <p:cNvSpPr txBox="1"/>
          <p:nvPr/>
        </p:nvSpPr>
        <p:spPr>
          <a:xfrm>
            <a:off x="6094476" y="4469656"/>
            <a:ext cx="1730478" cy="307777"/>
          </a:xfrm>
          <a:prstGeom prst="rect">
            <a:avLst/>
          </a:prstGeom>
          <a:noFill/>
        </p:spPr>
        <p:txBody>
          <a:bodyPr wrap="square" rtlCol="0">
            <a:spAutoFit/>
          </a:bodyPr>
          <a:lstStyle/>
          <a:p>
            <a:r>
              <a:rPr lang="de-DE" sz="1400" dirty="0">
                <a:solidFill>
                  <a:schemeClr val="bg1"/>
                </a:solidFill>
              </a:rPr>
              <a:t>Abbildung 6</a:t>
            </a:r>
          </a:p>
        </p:txBody>
      </p:sp>
    </p:spTree>
    <p:extLst>
      <p:ext uri="{BB962C8B-B14F-4D97-AF65-F5344CB8AC3E}">
        <p14:creationId xmlns:p14="http://schemas.microsoft.com/office/powerpoint/2010/main" val="21371530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03"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4105"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4107"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4109"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el 1">
            <a:extLst>
              <a:ext uri="{FF2B5EF4-FFF2-40B4-BE49-F238E27FC236}">
                <a16:creationId xmlns:a16="http://schemas.microsoft.com/office/drawing/2014/main" id="{79A82A61-C7ED-5676-D6ED-BAADFA6A9EA0}"/>
              </a:ext>
            </a:extLst>
          </p:cNvPr>
          <p:cNvSpPr>
            <a:spLocks noGrp="1"/>
          </p:cNvSpPr>
          <p:nvPr>
            <p:ph type="title"/>
          </p:nvPr>
        </p:nvSpPr>
        <p:spPr>
          <a:xfrm>
            <a:off x="457200" y="758952"/>
            <a:ext cx="4640729" cy="1325563"/>
          </a:xfrm>
        </p:spPr>
        <p:txBody>
          <a:bodyPr anchor="b">
            <a:normAutofit/>
          </a:bodyPr>
          <a:lstStyle/>
          <a:p>
            <a:r>
              <a:rPr lang="de-DE" b="1" dirty="0">
                <a:effectLst/>
                <a:latin typeface="Calibri" panose="020F0502020204030204" pitchFamily="34" charset="0"/>
                <a:ea typeface="Calibri" panose="020F0502020204030204" pitchFamily="34" charset="0"/>
                <a:cs typeface="Times New Roman" panose="02020603050405020304" pitchFamily="18" charset="0"/>
              </a:rPr>
              <a:t>Der MLOps Lebenszyklus</a:t>
            </a:r>
            <a:endParaRPr lang="de-DE" dirty="0"/>
          </a:p>
        </p:txBody>
      </p:sp>
      <p:sp>
        <p:nvSpPr>
          <p:cNvPr id="3" name="Inhaltsplatzhalter 2">
            <a:extLst>
              <a:ext uri="{FF2B5EF4-FFF2-40B4-BE49-F238E27FC236}">
                <a16:creationId xmlns:a16="http://schemas.microsoft.com/office/drawing/2014/main" id="{C81D0444-3DF2-7143-C9C9-687C1046F3B9}"/>
              </a:ext>
            </a:extLst>
          </p:cNvPr>
          <p:cNvSpPr>
            <a:spLocks noGrp="1"/>
          </p:cNvSpPr>
          <p:nvPr>
            <p:ph idx="1"/>
          </p:nvPr>
        </p:nvSpPr>
        <p:spPr>
          <a:xfrm>
            <a:off x="457200" y="2286000"/>
            <a:ext cx="4640729" cy="3887585"/>
          </a:xfrm>
        </p:spPr>
        <p:txBody>
          <a:bodyPr>
            <a:normAutofit/>
          </a:bodyPr>
          <a:lstStyle/>
          <a:p>
            <a:r>
              <a:rPr lang="de-DE" sz="1800" dirty="0">
                <a:latin typeface="Söhne"/>
              </a:rPr>
              <a:t>Model</a:t>
            </a:r>
          </a:p>
          <a:p>
            <a:pPr lvl="1"/>
            <a:r>
              <a:rPr lang="de-DE" sz="1800" dirty="0">
                <a:latin typeface="Söhne"/>
              </a:rPr>
              <a:t>ML-Model wird mit den neuen oder vorhandenen Daten neu trainiert </a:t>
            </a:r>
          </a:p>
          <a:p>
            <a:pPr lvl="1"/>
            <a:endParaRPr lang="de-DE" sz="1800" dirty="0">
              <a:latin typeface="Söhne"/>
            </a:endParaRPr>
          </a:p>
          <a:p>
            <a:pPr lvl="1"/>
            <a:r>
              <a:rPr lang="de-DE" sz="1800" dirty="0">
                <a:latin typeface="Söhne"/>
              </a:rPr>
              <a:t>Testen welche Algorithmen am besten für die neuen Daten geeignet sind</a:t>
            </a:r>
          </a:p>
          <a:p>
            <a:pPr lvl="1"/>
            <a:endParaRPr lang="de-DE" sz="1800" dirty="0">
              <a:latin typeface="Söhne"/>
            </a:endParaRPr>
          </a:p>
          <a:p>
            <a:pPr lvl="1"/>
            <a:r>
              <a:rPr lang="de-DE" sz="1800" dirty="0">
                <a:latin typeface="Söhne"/>
              </a:rPr>
              <a:t>Anwendung von Techniken gegen Concept Drift, wie Online Learning oder Regelmäßiges Training des Models</a:t>
            </a:r>
          </a:p>
          <a:p>
            <a:pPr lvl="1"/>
            <a:endParaRPr lang="de-DE" sz="1800" dirty="0">
              <a:latin typeface="Söhne"/>
            </a:endParaRPr>
          </a:p>
          <a:p>
            <a:pPr marL="457200" lvl="1" indent="0">
              <a:buNone/>
            </a:pPr>
            <a:r>
              <a:rPr lang="de-DE" sz="1800" dirty="0">
                <a:latin typeface="Söhne"/>
              </a:rPr>
              <a:t>-&gt; Ziel ist es auf die im Monitoring identifizierten Veränderungen zu reagieren</a:t>
            </a:r>
          </a:p>
          <a:p>
            <a:pPr lvl="1"/>
            <a:endParaRPr lang="de-DE" sz="1400" dirty="0"/>
          </a:p>
          <a:p>
            <a:pPr lvl="1"/>
            <a:endParaRPr lang="de-DE" sz="1400" dirty="0"/>
          </a:p>
          <a:p>
            <a:endParaRPr lang="de-DE" sz="1400" dirty="0"/>
          </a:p>
        </p:txBody>
      </p:sp>
      <p:pic>
        <p:nvPicPr>
          <p:cNvPr id="4098" name="Picture 2">
            <a:extLst>
              <a:ext uri="{FF2B5EF4-FFF2-40B4-BE49-F238E27FC236}">
                <a16:creationId xmlns:a16="http://schemas.microsoft.com/office/drawing/2014/main" id="{134E6ABE-8032-8455-79E3-1582021BE8A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552081" y="1753386"/>
            <a:ext cx="6135970" cy="2699826"/>
          </a:xfrm>
          <a:prstGeom prst="rect">
            <a:avLst/>
          </a:prstGeom>
          <a:noFill/>
          <a:extLst>
            <a:ext uri="{909E8E84-426E-40DD-AFC4-6F175D3DCCD1}">
              <a14:hiddenFill xmlns:a14="http://schemas.microsoft.com/office/drawing/2010/main">
                <a:solidFill>
                  <a:srgbClr val="FFFFFF"/>
                </a:solidFill>
              </a14:hiddenFill>
            </a:ext>
          </a:extLst>
        </p:spPr>
      </p:pic>
      <p:sp>
        <p:nvSpPr>
          <p:cNvPr id="4" name="Foliennummernplatzhalter 3">
            <a:extLst>
              <a:ext uri="{FF2B5EF4-FFF2-40B4-BE49-F238E27FC236}">
                <a16:creationId xmlns:a16="http://schemas.microsoft.com/office/drawing/2014/main" id="{5DCF1C2C-14AB-70EE-1BC7-73FBDB0F96D0}"/>
              </a:ext>
            </a:extLst>
          </p:cNvPr>
          <p:cNvSpPr>
            <a:spLocks noGrp="1"/>
          </p:cNvSpPr>
          <p:nvPr>
            <p:ph type="sldNum" sz="quarter" idx="12"/>
          </p:nvPr>
        </p:nvSpPr>
        <p:spPr/>
        <p:txBody>
          <a:bodyPr/>
          <a:lstStyle/>
          <a:p>
            <a:fld id="{BD8A8A1B-4E1E-43EF-8A39-7D4A3879B941}" type="slidenum">
              <a:rPr lang="en-US" smtClean="0">
                <a:solidFill>
                  <a:schemeClr val="bg1"/>
                </a:solidFill>
              </a:rPr>
              <a:t>55</a:t>
            </a:fld>
            <a:endParaRPr lang="en-US">
              <a:solidFill>
                <a:schemeClr val="bg1"/>
              </a:solidFill>
            </a:endParaRPr>
          </a:p>
        </p:txBody>
      </p:sp>
      <p:sp>
        <p:nvSpPr>
          <p:cNvPr id="5" name="Textfeld 4">
            <a:extLst>
              <a:ext uri="{FF2B5EF4-FFF2-40B4-BE49-F238E27FC236}">
                <a16:creationId xmlns:a16="http://schemas.microsoft.com/office/drawing/2014/main" id="{97EB5F7F-702A-ABD2-A236-4E030B56691F}"/>
              </a:ext>
            </a:extLst>
          </p:cNvPr>
          <p:cNvSpPr txBox="1"/>
          <p:nvPr/>
        </p:nvSpPr>
        <p:spPr>
          <a:xfrm>
            <a:off x="6094476" y="4469656"/>
            <a:ext cx="1730478" cy="307777"/>
          </a:xfrm>
          <a:prstGeom prst="rect">
            <a:avLst/>
          </a:prstGeom>
          <a:noFill/>
        </p:spPr>
        <p:txBody>
          <a:bodyPr wrap="square" rtlCol="0">
            <a:spAutoFit/>
          </a:bodyPr>
          <a:lstStyle/>
          <a:p>
            <a:r>
              <a:rPr lang="de-DE" sz="1400" dirty="0">
                <a:solidFill>
                  <a:schemeClr val="bg1"/>
                </a:solidFill>
              </a:rPr>
              <a:t>Abbildung 6</a:t>
            </a:r>
          </a:p>
        </p:txBody>
      </p:sp>
    </p:spTree>
    <p:extLst>
      <p:ext uri="{BB962C8B-B14F-4D97-AF65-F5344CB8AC3E}">
        <p14:creationId xmlns:p14="http://schemas.microsoft.com/office/powerpoint/2010/main" val="31324812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03"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4105"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4107"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4109"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el 1">
            <a:extLst>
              <a:ext uri="{FF2B5EF4-FFF2-40B4-BE49-F238E27FC236}">
                <a16:creationId xmlns:a16="http://schemas.microsoft.com/office/drawing/2014/main" id="{79A82A61-C7ED-5676-D6ED-BAADFA6A9EA0}"/>
              </a:ext>
            </a:extLst>
          </p:cNvPr>
          <p:cNvSpPr>
            <a:spLocks noGrp="1"/>
          </p:cNvSpPr>
          <p:nvPr>
            <p:ph type="title"/>
          </p:nvPr>
        </p:nvSpPr>
        <p:spPr>
          <a:xfrm>
            <a:off x="457200" y="758952"/>
            <a:ext cx="4640729" cy="1325563"/>
          </a:xfrm>
        </p:spPr>
        <p:txBody>
          <a:bodyPr anchor="b">
            <a:normAutofit/>
          </a:bodyPr>
          <a:lstStyle/>
          <a:p>
            <a:r>
              <a:rPr lang="de-DE" b="1" dirty="0">
                <a:effectLst/>
                <a:latin typeface="Calibri" panose="020F0502020204030204" pitchFamily="34" charset="0"/>
                <a:ea typeface="Calibri" panose="020F0502020204030204" pitchFamily="34" charset="0"/>
                <a:cs typeface="Times New Roman" panose="02020603050405020304" pitchFamily="18" charset="0"/>
              </a:rPr>
              <a:t>Der MLOps Lebenszyklus</a:t>
            </a:r>
            <a:endParaRPr lang="de-DE" dirty="0"/>
          </a:p>
        </p:txBody>
      </p:sp>
      <p:sp>
        <p:nvSpPr>
          <p:cNvPr id="3" name="Inhaltsplatzhalter 2">
            <a:extLst>
              <a:ext uri="{FF2B5EF4-FFF2-40B4-BE49-F238E27FC236}">
                <a16:creationId xmlns:a16="http://schemas.microsoft.com/office/drawing/2014/main" id="{C81D0444-3DF2-7143-C9C9-687C1046F3B9}"/>
              </a:ext>
            </a:extLst>
          </p:cNvPr>
          <p:cNvSpPr>
            <a:spLocks noGrp="1"/>
          </p:cNvSpPr>
          <p:nvPr>
            <p:ph idx="1"/>
          </p:nvPr>
        </p:nvSpPr>
        <p:spPr>
          <a:xfrm>
            <a:off x="457200" y="2286000"/>
            <a:ext cx="4640729" cy="3887585"/>
          </a:xfrm>
        </p:spPr>
        <p:txBody>
          <a:bodyPr>
            <a:normAutofit/>
          </a:bodyPr>
          <a:lstStyle/>
          <a:p>
            <a:r>
              <a:rPr lang="de-DE" sz="1800" b="1" dirty="0" err="1">
                <a:latin typeface="Söhne"/>
              </a:rPr>
              <a:t>Verify</a:t>
            </a:r>
            <a:endParaRPr lang="de-DE" sz="1800" b="1" dirty="0">
              <a:latin typeface="Söhne"/>
            </a:endParaRPr>
          </a:p>
          <a:p>
            <a:pPr lvl="1"/>
            <a:r>
              <a:rPr lang="de-DE" sz="1800" dirty="0">
                <a:latin typeface="Söhne"/>
              </a:rPr>
              <a:t>Testen des aktualisierten Models</a:t>
            </a:r>
          </a:p>
          <a:p>
            <a:pPr lvl="1">
              <a:buFont typeface="Wingdings" panose="05000000000000000000" pitchFamily="2" charset="2"/>
              <a:buChar char="è"/>
            </a:pPr>
            <a:r>
              <a:rPr lang="de-DE" sz="1800" dirty="0">
                <a:latin typeface="Söhne"/>
              </a:rPr>
              <a:t>Sicherstellen, dass die gewünschten Vorhersagen eintreffen und es keine Fehler/Verzerrungen gibt</a:t>
            </a:r>
          </a:p>
          <a:p>
            <a:pPr lvl="1">
              <a:buFont typeface="Wingdings" panose="05000000000000000000" pitchFamily="2" charset="2"/>
              <a:buChar char="è"/>
            </a:pPr>
            <a:endParaRPr lang="de-DE" sz="1800" dirty="0">
              <a:latin typeface="Söhne"/>
            </a:endParaRPr>
          </a:p>
          <a:p>
            <a:pPr lvl="1"/>
            <a:r>
              <a:rPr lang="de-DE" sz="1800" dirty="0">
                <a:latin typeface="Söhne"/>
              </a:rPr>
              <a:t>Durch z.B. Unit Tests oder A/B Tests</a:t>
            </a:r>
          </a:p>
          <a:p>
            <a:pPr lvl="1">
              <a:buFont typeface="Wingdings" panose="05000000000000000000" pitchFamily="2" charset="2"/>
              <a:buChar char="è"/>
            </a:pPr>
            <a:endParaRPr lang="de-DE" sz="1800" dirty="0">
              <a:latin typeface="Söhne"/>
            </a:endParaRPr>
          </a:p>
          <a:p>
            <a:endParaRPr lang="de-DE" sz="1400" dirty="0"/>
          </a:p>
        </p:txBody>
      </p:sp>
      <p:pic>
        <p:nvPicPr>
          <p:cNvPr id="4098" name="Picture 2">
            <a:extLst>
              <a:ext uri="{FF2B5EF4-FFF2-40B4-BE49-F238E27FC236}">
                <a16:creationId xmlns:a16="http://schemas.microsoft.com/office/drawing/2014/main" id="{134E6ABE-8032-8455-79E3-1582021BE8A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552081" y="1753386"/>
            <a:ext cx="6135970" cy="2699826"/>
          </a:xfrm>
          <a:prstGeom prst="rect">
            <a:avLst/>
          </a:prstGeom>
          <a:noFill/>
          <a:extLst>
            <a:ext uri="{909E8E84-426E-40DD-AFC4-6F175D3DCCD1}">
              <a14:hiddenFill xmlns:a14="http://schemas.microsoft.com/office/drawing/2010/main">
                <a:solidFill>
                  <a:srgbClr val="FFFFFF"/>
                </a:solidFill>
              </a14:hiddenFill>
            </a:ext>
          </a:extLst>
        </p:spPr>
      </p:pic>
      <p:sp>
        <p:nvSpPr>
          <p:cNvPr id="4" name="Foliennummernplatzhalter 3">
            <a:extLst>
              <a:ext uri="{FF2B5EF4-FFF2-40B4-BE49-F238E27FC236}">
                <a16:creationId xmlns:a16="http://schemas.microsoft.com/office/drawing/2014/main" id="{62A0694A-B1D6-8E50-A5CE-B770C9B94154}"/>
              </a:ext>
            </a:extLst>
          </p:cNvPr>
          <p:cNvSpPr>
            <a:spLocks noGrp="1"/>
          </p:cNvSpPr>
          <p:nvPr>
            <p:ph type="sldNum" sz="quarter" idx="12"/>
          </p:nvPr>
        </p:nvSpPr>
        <p:spPr/>
        <p:txBody>
          <a:bodyPr/>
          <a:lstStyle/>
          <a:p>
            <a:fld id="{BD8A8A1B-4E1E-43EF-8A39-7D4A3879B941}" type="slidenum">
              <a:rPr lang="en-US" smtClean="0">
                <a:solidFill>
                  <a:schemeClr val="bg1"/>
                </a:solidFill>
              </a:rPr>
              <a:t>56</a:t>
            </a:fld>
            <a:endParaRPr lang="en-US">
              <a:solidFill>
                <a:schemeClr val="bg1"/>
              </a:solidFill>
            </a:endParaRPr>
          </a:p>
        </p:txBody>
      </p:sp>
      <p:sp>
        <p:nvSpPr>
          <p:cNvPr id="5" name="Textfeld 4">
            <a:extLst>
              <a:ext uri="{FF2B5EF4-FFF2-40B4-BE49-F238E27FC236}">
                <a16:creationId xmlns:a16="http://schemas.microsoft.com/office/drawing/2014/main" id="{063253A2-BEEA-2507-7272-E9239FB6F77F}"/>
              </a:ext>
            </a:extLst>
          </p:cNvPr>
          <p:cNvSpPr txBox="1"/>
          <p:nvPr/>
        </p:nvSpPr>
        <p:spPr>
          <a:xfrm>
            <a:off x="6094476" y="4469656"/>
            <a:ext cx="1730478" cy="307777"/>
          </a:xfrm>
          <a:prstGeom prst="rect">
            <a:avLst/>
          </a:prstGeom>
          <a:noFill/>
        </p:spPr>
        <p:txBody>
          <a:bodyPr wrap="square" rtlCol="0">
            <a:spAutoFit/>
          </a:bodyPr>
          <a:lstStyle/>
          <a:p>
            <a:r>
              <a:rPr lang="de-DE" sz="1400" dirty="0">
                <a:solidFill>
                  <a:schemeClr val="bg1"/>
                </a:solidFill>
              </a:rPr>
              <a:t>Abbildung 6</a:t>
            </a:r>
          </a:p>
        </p:txBody>
      </p:sp>
    </p:spTree>
    <p:extLst>
      <p:ext uri="{BB962C8B-B14F-4D97-AF65-F5344CB8AC3E}">
        <p14:creationId xmlns:p14="http://schemas.microsoft.com/office/powerpoint/2010/main" val="35703541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03"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4105"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4107"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4109"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el 1">
            <a:extLst>
              <a:ext uri="{FF2B5EF4-FFF2-40B4-BE49-F238E27FC236}">
                <a16:creationId xmlns:a16="http://schemas.microsoft.com/office/drawing/2014/main" id="{79A82A61-C7ED-5676-D6ED-BAADFA6A9EA0}"/>
              </a:ext>
            </a:extLst>
          </p:cNvPr>
          <p:cNvSpPr>
            <a:spLocks noGrp="1"/>
          </p:cNvSpPr>
          <p:nvPr>
            <p:ph type="title"/>
          </p:nvPr>
        </p:nvSpPr>
        <p:spPr>
          <a:xfrm>
            <a:off x="457200" y="758952"/>
            <a:ext cx="4640729" cy="1325563"/>
          </a:xfrm>
        </p:spPr>
        <p:txBody>
          <a:bodyPr anchor="b">
            <a:normAutofit/>
          </a:bodyPr>
          <a:lstStyle/>
          <a:p>
            <a:r>
              <a:rPr lang="de-DE" b="1" dirty="0">
                <a:effectLst/>
                <a:latin typeface="Calibri" panose="020F0502020204030204" pitchFamily="34" charset="0"/>
                <a:ea typeface="Calibri" panose="020F0502020204030204" pitchFamily="34" charset="0"/>
                <a:cs typeface="Times New Roman" panose="02020603050405020304" pitchFamily="18" charset="0"/>
              </a:rPr>
              <a:t>Der MLOps Lebenszyklus</a:t>
            </a:r>
            <a:endParaRPr lang="de-DE" dirty="0"/>
          </a:p>
        </p:txBody>
      </p:sp>
      <p:sp>
        <p:nvSpPr>
          <p:cNvPr id="3" name="Inhaltsplatzhalter 2">
            <a:extLst>
              <a:ext uri="{FF2B5EF4-FFF2-40B4-BE49-F238E27FC236}">
                <a16:creationId xmlns:a16="http://schemas.microsoft.com/office/drawing/2014/main" id="{C81D0444-3DF2-7143-C9C9-687C1046F3B9}"/>
              </a:ext>
            </a:extLst>
          </p:cNvPr>
          <p:cNvSpPr>
            <a:spLocks noGrp="1"/>
          </p:cNvSpPr>
          <p:nvPr>
            <p:ph idx="1"/>
          </p:nvPr>
        </p:nvSpPr>
        <p:spPr>
          <a:xfrm>
            <a:off x="457200" y="2286000"/>
            <a:ext cx="4640729" cy="3887585"/>
          </a:xfrm>
        </p:spPr>
        <p:txBody>
          <a:bodyPr>
            <a:normAutofit/>
          </a:bodyPr>
          <a:lstStyle/>
          <a:p>
            <a:r>
              <a:rPr lang="de-DE" sz="1800" b="1" dirty="0">
                <a:latin typeface="Söhne"/>
              </a:rPr>
              <a:t>Package</a:t>
            </a:r>
          </a:p>
          <a:p>
            <a:pPr lvl="1"/>
            <a:r>
              <a:rPr lang="de-DE" sz="1800" dirty="0">
                <a:latin typeface="Söhne"/>
              </a:rPr>
              <a:t>Model wird für die Produktionsumgebung „verpackt“</a:t>
            </a:r>
          </a:p>
          <a:p>
            <a:pPr lvl="1"/>
            <a:r>
              <a:rPr lang="de-DE" sz="1800" dirty="0">
                <a:latin typeface="Söhne"/>
              </a:rPr>
              <a:t>z.B. durch Containerisierung</a:t>
            </a:r>
          </a:p>
          <a:p>
            <a:pPr lvl="1"/>
            <a:endParaRPr lang="de-DE" sz="1800" dirty="0">
              <a:latin typeface="Söhne"/>
            </a:endParaRPr>
          </a:p>
          <a:p>
            <a:pPr lvl="1"/>
            <a:r>
              <a:rPr lang="de-DE" sz="2000" dirty="0">
                <a:latin typeface="Söhne"/>
              </a:rPr>
              <a:t>Aktualisierung der Abhängigkeiten</a:t>
            </a:r>
          </a:p>
          <a:p>
            <a:pPr lvl="2"/>
            <a:r>
              <a:rPr lang="de-DE" dirty="0">
                <a:latin typeface="Söhne"/>
              </a:rPr>
              <a:t>Überprüfung der Kompatibilität mit dem neuen Modell</a:t>
            </a:r>
          </a:p>
          <a:p>
            <a:pPr lvl="2"/>
            <a:endParaRPr lang="de-DE" dirty="0">
              <a:latin typeface="Söhne"/>
            </a:endParaRPr>
          </a:p>
          <a:p>
            <a:pPr lvl="1"/>
            <a:r>
              <a:rPr lang="de-DE" sz="2000" dirty="0">
                <a:latin typeface="Söhne"/>
              </a:rPr>
              <a:t>Dokumentation der Änderungen</a:t>
            </a:r>
          </a:p>
          <a:p>
            <a:pPr lvl="2"/>
            <a:r>
              <a:rPr lang="de-DE" dirty="0">
                <a:latin typeface="Söhne"/>
              </a:rPr>
              <a:t>Anweisung für die Nutzung des neuen Models</a:t>
            </a:r>
          </a:p>
          <a:p>
            <a:pPr lvl="1"/>
            <a:endParaRPr lang="de-DE" dirty="0">
              <a:latin typeface="Söhne"/>
            </a:endParaRPr>
          </a:p>
          <a:p>
            <a:pPr marL="0" indent="0">
              <a:buNone/>
            </a:pPr>
            <a:endParaRPr lang="de-DE" sz="1400" dirty="0"/>
          </a:p>
        </p:txBody>
      </p:sp>
      <p:pic>
        <p:nvPicPr>
          <p:cNvPr id="4098" name="Picture 2">
            <a:extLst>
              <a:ext uri="{FF2B5EF4-FFF2-40B4-BE49-F238E27FC236}">
                <a16:creationId xmlns:a16="http://schemas.microsoft.com/office/drawing/2014/main" id="{134E6ABE-8032-8455-79E3-1582021BE8A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552081" y="1753386"/>
            <a:ext cx="6135970" cy="2699826"/>
          </a:xfrm>
          <a:prstGeom prst="rect">
            <a:avLst/>
          </a:prstGeom>
          <a:noFill/>
          <a:extLst>
            <a:ext uri="{909E8E84-426E-40DD-AFC4-6F175D3DCCD1}">
              <a14:hiddenFill xmlns:a14="http://schemas.microsoft.com/office/drawing/2010/main">
                <a:solidFill>
                  <a:srgbClr val="FFFFFF"/>
                </a:solidFill>
              </a14:hiddenFill>
            </a:ext>
          </a:extLst>
        </p:spPr>
      </p:pic>
      <p:sp>
        <p:nvSpPr>
          <p:cNvPr id="4" name="Foliennummernplatzhalter 3">
            <a:extLst>
              <a:ext uri="{FF2B5EF4-FFF2-40B4-BE49-F238E27FC236}">
                <a16:creationId xmlns:a16="http://schemas.microsoft.com/office/drawing/2014/main" id="{AB49B876-0816-0AFE-5709-013BA33889E6}"/>
              </a:ext>
            </a:extLst>
          </p:cNvPr>
          <p:cNvSpPr>
            <a:spLocks noGrp="1"/>
          </p:cNvSpPr>
          <p:nvPr>
            <p:ph type="sldNum" sz="quarter" idx="12"/>
          </p:nvPr>
        </p:nvSpPr>
        <p:spPr/>
        <p:txBody>
          <a:bodyPr/>
          <a:lstStyle/>
          <a:p>
            <a:fld id="{BD8A8A1B-4E1E-43EF-8A39-7D4A3879B941}" type="slidenum">
              <a:rPr lang="en-US" smtClean="0">
                <a:solidFill>
                  <a:schemeClr val="bg1"/>
                </a:solidFill>
              </a:rPr>
              <a:t>57</a:t>
            </a:fld>
            <a:endParaRPr lang="en-US">
              <a:solidFill>
                <a:schemeClr val="bg1"/>
              </a:solidFill>
            </a:endParaRPr>
          </a:p>
        </p:txBody>
      </p:sp>
      <p:sp>
        <p:nvSpPr>
          <p:cNvPr id="5" name="Textfeld 4">
            <a:extLst>
              <a:ext uri="{FF2B5EF4-FFF2-40B4-BE49-F238E27FC236}">
                <a16:creationId xmlns:a16="http://schemas.microsoft.com/office/drawing/2014/main" id="{5FE1044C-6941-04A0-4368-4E8300344CE8}"/>
              </a:ext>
            </a:extLst>
          </p:cNvPr>
          <p:cNvSpPr txBox="1"/>
          <p:nvPr/>
        </p:nvSpPr>
        <p:spPr>
          <a:xfrm>
            <a:off x="6094476" y="4469656"/>
            <a:ext cx="1730478" cy="307777"/>
          </a:xfrm>
          <a:prstGeom prst="rect">
            <a:avLst/>
          </a:prstGeom>
          <a:noFill/>
        </p:spPr>
        <p:txBody>
          <a:bodyPr wrap="square" rtlCol="0">
            <a:spAutoFit/>
          </a:bodyPr>
          <a:lstStyle/>
          <a:p>
            <a:r>
              <a:rPr lang="de-DE" sz="1400" dirty="0">
                <a:solidFill>
                  <a:schemeClr val="bg1"/>
                </a:solidFill>
              </a:rPr>
              <a:t>Abbildung 6</a:t>
            </a:r>
          </a:p>
        </p:txBody>
      </p:sp>
    </p:spTree>
    <p:extLst>
      <p:ext uri="{BB962C8B-B14F-4D97-AF65-F5344CB8AC3E}">
        <p14:creationId xmlns:p14="http://schemas.microsoft.com/office/powerpoint/2010/main" val="6579310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03"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4105"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4107"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4109"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el 1">
            <a:extLst>
              <a:ext uri="{FF2B5EF4-FFF2-40B4-BE49-F238E27FC236}">
                <a16:creationId xmlns:a16="http://schemas.microsoft.com/office/drawing/2014/main" id="{79A82A61-C7ED-5676-D6ED-BAADFA6A9EA0}"/>
              </a:ext>
            </a:extLst>
          </p:cNvPr>
          <p:cNvSpPr>
            <a:spLocks noGrp="1"/>
          </p:cNvSpPr>
          <p:nvPr>
            <p:ph type="title"/>
          </p:nvPr>
        </p:nvSpPr>
        <p:spPr>
          <a:xfrm>
            <a:off x="457200" y="758952"/>
            <a:ext cx="4640729" cy="1325563"/>
          </a:xfrm>
        </p:spPr>
        <p:txBody>
          <a:bodyPr anchor="b">
            <a:normAutofit/>
          </a:bodyPr>
          <a:lstStyle/>
          <a:p>
            <a:r>
              <a:rPr lang="de-DE" b="1" dirty="0">
                <a:effectLst/>
                <a:latin typeface="Calibri" panose="020F0502020204030204" pitchFamily="34" charset="0"/>
                <a:ea typeface="Calibri" panose="020F0502020204030204" pitchFamily="34" charset="0"/>
                <a:cs typeface="Times New Roman" panose="02020603050405020304" pitchFamily="18" charset="0"/>
              </a:rPr>
              <a:t>Der MLOps Lebenszyklus</a:t>
            </a:r>
            <a:endParaRPr lang="de-DE" dirty="0"/>
          </a:p>
        </p:txBody>
      </p:sp>
      <p:sp>
        <p:nvSpPr>
          <p:cNvPr id="3" name="Inhaltsplatzhalter 2">
            <a:extLst>
              <a:ext uri="{FF2B5EF4-FFF2-40B4-BE49-F238E27FC236}">
                <a16:creationId xmlns:a16="http://schemas.microsoft.com/office/drawing/2014/main" id="{C81D0444-3DF2-7143-C9C9-687C1046F3B9}"/>
              </a:ext>
            </a:extLst>
          </p:cNvPr>
          <p:cNvSpPr>
            <a:spLocks noGrp="1"/>
          </p:cNvSpPr>
          <p:nvPr>
            <p:ph idx="1"/>
          </p:nvPr>
        </p:nvSpPr>
        <p:spPr>
          <a:xfrm>
            <a:off x="457200" y="2286000"/>
            <a:ext cx="4640729" cy="3887585"/>
          </a:xfrm>
        </p:spPr>
        <p:txBody>
          <a:bodyPr>
            <a:normAutofit/>
          </a:bodyPr>
          <a:lstStyle/>
          <a:p>
            <a:r>
              <a:rPr lang="de-DE" sz="1800" b="1" dirty="0">
                <a:latin typeface="Söhne"/>
              </a:rPr>
              <a:t>Release</a:t>
            </a:r>
          </a:p>
          <a:p>
            <a:pPr lvl="1"/>
            <a:r>
              <a:rPr lang="de-DE" sz="1800" b="0" i="0" dirty="0">
                <a:solidFill>
                  <a:srgbClr val="ECECF1"/>
                </a:solidFill>
                <a:effectLst/>
                <a:latin typeface="Söhne"/>
              </a:rPr>
              <a:t>Bereitstellung der neuen Modellversion in der Produktionsumgebung, oft automatisiert durch CD-Methoden</a:t>
            </a:r>
          </a:p>
          <a:p>
            <a:pPr lvl="1"/>
            <a:r>
              <a:rPr lang="de-DE" sz="1800" dirty="0">
                <a:latin typeface="Söhne"/>
              </a:rPr>
              <a:t>Benötigt ein sorgfältiges Management des Rollout-Prozesses, damit keine Ausfallzeiten oder Fehler auftreten</a:t>
            </a:r>
          </a:p>
          <a:p>
            <a:pPr lvl="1"/>
            <a:endParaRPr lang="de-DE" dirty="0">
              <a:latin typeface="Söhne"/>
            </a:endParaRPr>
          </a:p>
          <a:p>
            <a:pPr lvl="1"/>
            <a:endParaRPr lang="de-DE" sz="1400" dirty="0"/>
          </a:p>
          <a:p>
            <a:endParaRPr lang="de-DE" sz="1400" dirty="0"/>
          </a:p>
        </p:txBody>
      </p:sp>
      <p:pic>
        <p:nvPicPr>
          <p:cNvPr id="4098" name="Picture 2">
            <a:extLst>
              <a:ext uri="{FF2B5EF4-FFF2-40B4-BE49-F238E27FC236}">
                <a16:creationId xmlns:a16="http://schemas.microsoft.com/office/drawing/2014/main" id="{134E6ABE-8032-8455-79E3-1582021BE8A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552081" y="1753386"/>
            <a:ext cx="6135970" cy="2699826"/>
          </a:xfrm>
          <a:prstGeom prst="rect">
            <a:avLst/>
          </a:prstGeom>
          <a:noFill/>
          <a:extLst>
            <a:ext uri="{909E8E84-426E-40DD-AFC4-6F175D3DCCD1}">
              <a14:hiddenFill xmlns:a14="http://schemas.microsoft.com/office/drawing/2010/main">
                <a:solidFill>
                  <a:srgbClr val="FFFFFF"/>
                </a:solidFill>
              </a14:hiddenFill>
            </a:ext>
          </a:extLst>
        </p:spPr>
      </p:pic>
      <p:sp>
        <p:nvSpPr>
          <p:cNvPr id="4" name="Foliennummernplatzhalter 3">
            <a:extLst>
              <a:ext uri="{FF2B5EF4-FFF2-40B4-BE49-F238E27FC236}">
                <a16:creationId xmlns:a16="http://schemas.microsoft.com/office/drawing/2014/main" id="{1B95A988-865A-86B5-4556-8244AFA6EE1A}"/>
              </a:ext>
            </a:extLst>
          </p:cNvPr>
          <p:cNvSpPr>
            <a:spLocks noGrp="1"/>
          </p:cNvSpPr>
          <p:nvPr>
            <p:ph type="sldNum" sz="quarter" idx="12"/>
          </p:nvPr>
        </p:nvSpPr>
        <p:spPr/>
        <p:txBody>
          <a:bodyPr/>
          <a:lstStyle/>
          <a:p>
            <a:fld id="{BD8A8A1B-4E1E-43EF-8A39-7D4A3879B941}" type="slidenum">
              <a:rPr lang="en-US" smtClean="0">
                <a:solidFill>
                  <a:schemeClr val="bg1"/>
                </a:solidFill>
              </a:rPr>
              <a:t>58</a:t>
            </a:fld>
            <a:endParaRPr lang="en-US">
              <a:solidFill>
                <a:schemeClr val="bg1"/>
              </a:solidFill>
            </a:endParaRPr>
          </a:p>
        </p:txBody>
      </p:sp>
      <p:sp>
        <p:nvSpPr>
          <p:cNvPr id="5" name="Textfeld 4">
            <a:extLst>
              <a:ext uri="{FF2B5EF4-FFF2-40B4-BE49-F238E27FC236}">
                <a16:creationId xmlns:a16="http://schemas.microsoft.com/office/drawing/2014/main" id="{DC4179AE-093C-CEEB-4D35-53EAED87C0B6}"/>
              </a:ext>
            </a:extLst>
          </p:cNvPr>
          <p:cNvSpPr txBox="1"/>
          <p:nvPr/>
        </p:nvSpPr>
        <p:spPr>
          <a:xfrm>
            <a:off x="6094476" y="4469656"/>
            <a:ext cx="1730478" cy="307777"/>
          </a:xfrm>
          <a:prstGeom prst="rect">
            <a:avLst/>
          </a:prstGeom>
          <a:noFill/>
        </p:spPr>
        <p:txBody>
          <a:bodyPr wrap="square" rtlCol="0">
            <a:spAutoFit/>
          </a:bodyPr>
          <a:lstStyle/>
          <a:p>
            <a:r>
              <a:rPr lang="de-DE" sz="1400" dirty="0">
                <a:solidFill>
                  <a:schemeClr val="bg1"/>
                </a:solidFill>
              </a:rPr>
              <a:t>Abbildung 6</a:t>
            </a:r>
          </a:p>
        </p:txBody>
      </p:sp>
    </p:spTree>
    <p:extLst>
      <p:ext uri="{BB962C8B-B14F-4D97-AF65-F5344CB8AC3E}">
        <p14:creationId xmlns:p14="http://schemas.microsoft.com/office/powerpoint/2010/main" val="32946273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03"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4105"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4107"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4109"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el 1">
            <a:extLst>
              <a:ext uri="{FF2B5EF4-FFF2-40B4-BE49-F238E27FC236}">
                <a16:creationId xmlns:a16="http://schemas.microsoft.com/office/drawing/2014/main" id="{79A82A61-C7ED-5676-D6ED-BAADFA6A9EA0}"/>
              </a:ext>
            </a:extLst>
          </p:cNvPr>
          <p:cNvSpPr>
            <a:spLocks noGrp="1"/>
          </p:cNvSpPr>
          <p:nvPr>
            <p:ph type="title"/>
          </p:nvPr>
        </p:nvSpPr>
        <p:spPr>
          <a:xfrm>
            <a:off x="457200" y="758952"/>
            <a:ext cx="4640729" cy="1325563"/>
          </a:xfrm>
        </p:spPr>
        <p:txBody>
          <a:bodyPr anchor="b">
            <a:normAutofit/>
          </a:bodyPr>
          <a:lstStyle/>
          <a:p>
            <a:r>
              <a:rPr lang="de-DE" b="1" dirty="0">
                <a:effectLst/>
                <a:latin typeface="Calibri" panose="020F0502020204030204" pitchFamily="34" charset="0"/>
                <a:ea typeface="Calibri" panose="020F0502020204030204" pitchFamily="34" charset="0"/>
                <a:cs typeface="Times New Roman" panose="02020603050405020304" pitchFamily="18" charset="0"/>
              </a:rPr>
              <a:t>Der MLOps Lebenszyklus</a:t>
            </a:r>
            <a:endParaRPr lang="de-DE" dirty="0"/>
          </a:p>
        </p:txBody>
      </p:sp>
      <p:sp>
        <p:nvSpPr>
          <p:cNvPr id="3" name="Inhaltsplatzhalter 2">
            <a:extLst>
              <a:ext uri="{FF2B5EF4-FFF2-40B4-BE49-F238E27FC236}">
                <a16:creationId xmlns:a16="http://schemas.microsoft.com/office/drawing/2014/main" id="{C81D0444-3DF2-7143-C9C9-687C1046F3B9}"/>
              </a:ext>
            </a:extLst>
          </p:cNvPr>
          <p:cNvSpPr>
            <a:spLocks noGrp="1"/>
          </p:cNvSpPr>
          <p:nvPr>
            <p:ph idx="1"/>
          </p:nvPr>
        </p:nvSpPr>
        <p:spPr>
          <a:xfrm>
            <a:off x="457200" y="2286000"/>
            <a:ext cx="4640729" cy="3887585"/>
          </a:xfrm>
        </p:spPr>
        <p:txBody>
          <a:bodyPr>
            <a:normAutofit/>
          </a:bodyPr>
          <a:lstStyle/>
          <a:p>
            <a:r>
              <a:rPr lang="de-DE" sz="1800" b="1" dirty="0" err="1">
                <a:latin typeface="Söhne"/>
              </a:rPr>
              <a:t>Configure</a:t>
            </a:r>
            <a:endParaRPr lang="de-DE" sz="1800" b="1" dirty="0">
              <a:latin typeface="Söhne"/>
            </a:endParaRPr>
          </a:p>
          <a:p>
            <a:pPr lvl="1"/>
            <a:r>
              <a:rPr lang="de-DE" sz="1800" dirty="0">
                <a:latin typeface="Söhne"/>
              </a:rPr>
              <a:t>Model wird für die Spezifischen Bedingungen der Produktionsumgebung konfiguriert</a:t>
            </a:r>
          </a:p>
          <a:p>
            <a:pPr lvl="1"/>
            <a:r>
              <a:rPr lang="de-DE" sz="1800" dirty="0">
                <a:latin typeface="Söhne"/>
              </a:rPr>
              <a:t>-&gt; z.B. Skalierungseinstellungen</a:t>
            </a:r>
          </a:p>
          <a:p>
            <a:pPr lvl="1"/>
            <a:endParaRPr lang="de-DE" sz="1800" dirty="0">
              <a:latin typeface="Söhne"/>
            </a:endParaRPr>
          </a:p>
          <a:p>
            <a:pPr lvl="1"/>
            <a:r>
              <a:rPr lang="de-DE" sz="1800" dirty="0">
                <a:latin typeface="Söhne"/>
              </a:rPr>
              <a:t>Einrichten von Monitoring Tools</a:t>
            </a:r>
          </a:p>
          <a:p>
            <a:pPr lvl="1"/>
            <a:endParaRPr lang="de-DE" sz="1800" dirty="0">
              <a:latin typeface="Söhne"/>
            </a:endParaRPr>
          </a:p>
          <a:p>
            <a:pPr lvl="1"/>
            <a:r>
              <a:rPr lang="de-DE" sz="1800" dirty="0">
                <a:latin typeface="Söhne"/>
              </a:rPr>
              <a:t>Hier beginnt der Kreislauf von vorne</a:t>
            </a:r>
          </a:p>
          <a:p>
            <a:pPr lvl="1"/>
            <a:endParaRPr lang="de-DE" sz="1400" dirty="0"/>
          </a:p>
          <a:p>
            <a:endParaRPr lang="de-DE" sz="1400" dirty="0"/>
          </a:p>
        </p:txBody>
      </p:sp>
      <p:pic>
        <p:nvPicPr>
          <p:cNvPr id="4098" name="Picture 2">
            <a:extLst>
              <a:ext uri="{FF2B5EF4-FFF2-40B4-BE49-F238E27FC236}">
                <a16:creationId xmlns:a16="http://schemas.microsoft.com/office/drawing/2014/main" id="{134E6ABE-8032-8455-79E3-1582021BE8A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552081" y="1753386"/>
            <a:ext cx="6135970" cy="2699826"/>
          </a:xfrm>
          <a:prstGeom prst="rect">
            <a:avLst/>
          </a:prstGeom>
          <a:noFill/>
          <a:extLst>
            <a:ext uri="{909E8E84-426E-40DD-AFC4-6F175D3DCCD1}">
              <a14:hiddenFill xmlns:a14="http://schemas.microsoft.com/office/drawing/2010/main">
                <a:solidFill>
                  <a:srgbClr val="FFFFFF"/>
                </a:solidFill>
              </a14:hiddenFill>
            </a:ext>
          </a:extLst>
        </p:spPr>
      </p:pic>
      <p:sp>
        <p:nvSpPr>
          <p:cNvPr id="4" name="Foliennummernplatzhalter 3">
            <a:extLst>
              <a:ext uri="{FF2B5EF4-FFF2-40B4-BE49-F238E27FC236}">
                <a16:creationId xmlns:a16="http://schemas.microsoft.com/office/drawing/2014/main" id="{1B95A988-865A-86B5-4556-8244AFA6EE1A}"/>
              </a:ext>
            </a:extLst>
          </p:cNvPr>
          <p:cNvSpPr>
            <a:spLocks noGrp="1"/>
          </p:cNvSpPr>
          <p:nvPr>
            <p:ph type="sldNum" sz="quarter" idx="12"/>
          </p:nvPr>
        </p:nvSpPr>
        <p:spPr/>
        <p:txBody>
          <a:bodyPr/>
          <a:lstStyle/>
          <a:p>
            <a:fld id="{BD8A8A1B-4E1E-43EF-8A39-7D4A3879B941}" type="slidenum">
              <a:rPr lang="en-US" smtClean="0">
                <a:solidFill>
                  <a:schemeClr val="bg1"/>
                </a:solidFill>
              </a:rPr>
              <a:t>59</a:t>
            </a:fld>
            <a:endParaRPr lang="en-US">
              <a:solidFill>
                <a:schemeClr val="bg1"/>
              </a:solidFill>
            </a:endParaRPr>
          </a:p>
        </p:txBody>
      </p:sp>
      <p:sp>
        <p:nvSpPr>
          <p:cNvPr id="5" name="Textfeld 4">
            <a:extLst>
              <a:ext uri="{FF2B5EF4-FFF2-40B4-BE49-F238E27FC236}">
                <a16:creationId xmlns:a16="http://schemas.microsoft.com/office/drawing/2014/main" id="{33C94978-3DD4-2F88-0E62-DBAAB08D6F2D}"/>
              </a:ext>
            </a:extLst>
          </p:cNvPr>
          <p:cNvSpPr txBox="1"/>
          <p:nvPr/>
        </p:nvSpPr>
        <p:spPr>
          <a:xfrm>
            <a:off x="6094476" y="4469656"/>
            <a:ext cx="1730478" cy="307777"/>
          </a:xfrm>
          <a:prstGeom prst="rect">
            <a:avLst/>
          </a:prstGeom>
          <a:noFill/>
        </p:spPr>
        <p:txBody>
          <a:bodyPr wrap="square" rtlCol="0">
            <a:spAutoFit/>
          </a:bodyPr>
          <a:lstStyle/>
          <a:p>
            <a:r>
              <a:rPr lang="de-DE" sz="1400" dirty="0">
                <a:solidFill>
                  <a:schemeClr val="bg1"/>
                </a:solidFill>
              </a:rPr>
              <a:t>Abbildung 6</a:t>
            </a:r>
          </a:p>
        </p:txBody>
      </p:sp>
    </p:spTree>
    <p:extLst>
      <p:ext uri="{BB962C8B-B14F-4D97-AF65-F5344CB8AC3E}">
        <p14:creationId xmlns:p14="http://schemas.microsoft.com/office/powerpoint/2010/main" val="2828311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Background Fill">
            <a:extLst>
              <a:ext uri="{FF2B5EF4-FFF2-40B4-BE49-F238E27FC236}">
                <a16:creationId xmlns:a16="http://schemas.microsoft.com/office/drawing/2014/main" id="{BA533261-94EC-4494-86AB-1382C73333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44" name="Color Fill">
            <a:extLst>
              <a:ext uri="{FF2B5EF4-FFF2-40B4-BE49-F238E27FC236}">
                <a16:creationId xmlns:a16="http://schemas.microsoft.com/office/drawing/2014/main" id="{B06ABDF2-57ED-4DC5-BB96-62CEE5DBD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w="9525" cap="flat">
            <a:noFill/>
            <a:prstDash val="solid"/>
            <a:miter/>
          </a:ln>
        </p:spPr>
        <p:txBody>
          <a:bodyPr rtlCol="0" anchor="ctr"/>
          <a:lstStyle/>
          <a:p>
            <a:endParaRPr lang="en-US">
              <a:solidFill>
                <a:schemeClr val="bg2">
                  <a:lumMod val="75000"/>
                  <a:lumOff val="25000"/>
                </a:schemeClr>
              </a:solidFill>
            </a:endParaRPr>
          </a:p>
        </p:txBody>
      </p:sp>
      <p:sp>
        <p:nvSpPr>
          <p:cNvPr id="45" name="Color Fill">
            <a:extLst>
              <a:ext uri="{FF2B5EF4-FFF2-40B4-BE49-F238E27FC236}">
                <a16:creationId xmlns:a16="http://schemas.microsoft.com/office/drawing/2014/main" id="{06D5EDC2-3737-4DED-AB3C-B42358F815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useBgFill="1">
        <p:nvSpPr>
          <p:cNvPr id="46" name="Graphic 9">
            <a:extLst>
              <a:ext uri="{FF2B5EF4-FFF2-40B4-BE49-F238E27FC236}">
                <a16:creationId xmlns:a16="http://schemas.microsoft.com/office/drawing/2014/main" id="{089C1A08-A75B-45D5-8A9D-680682C13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48410" y="0"/>
            <a:ext cx="6858000" cy="6858000"/>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ln w="9331" cap="flat">
            <a:noFill/>
            <a:prstDash val="solid"/>
            <a:miter/>
          </a:ln>
        </p:spPr>
        <p:txBody>
          <a:bodyPr rtlCol="0" anchor="ctr"/>
          <a:lstStyle/>
          <a:p>
            <a:endParaRPr lang="en-US"/>
          </a:p>
        </p:txBody>
      </p:sp>
      <p:sp>
        <p:nvSpPr>
          <p:cNvPr id="47" name="Texture">
            <a:extLst>
              <a:ext uri="{FF2B5EF4-FFF2-40B4-BE49-F238E27FC236}">
                <a16:creationId xmlns:a16="http://schemas.microsoft.com/office/drawing/2014/main" id="{51B4E1F8-DA38-44DA-8B73-7EC281F24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a:p>
        </p:txBody>
      </p:sp>
      <p:sp>
        <p:nvSpPr>
          <p:cNvPr id="2" name="Titel 1">
            <a:extLst>
              <a:ext uri="{FF2B5EF4-FFF2-40B4-BE49-F238E27FC236}">
                <a16:creationId xmlns:a16="http://schemas.microsoft.com/office/drawing/2014/main" id="{79A82A61-C7ED-5676-D6ED-BAADFA6A9EA0}"/>
              </a:ext>
            </a:extLst>
          </p:cNvPr>
          <p:cNvSpPr>
            <a:spLocks noGrp="1"/>
          </p:cNvSpPr>
          <p:nvPr>
            <p:ph type="title"/>
          </p:nvPr>
        </p:nvSpPr>
        <p:spPr>
          <a:xfrm>
            <a:off x="457201" y="668049"/>
            <a:ext cx="4595834" cy="5594074"/>
          </a:xfrm>
        </p:spPr>
        <p:txBody>
          <a:bodyPr anchor="ctr">
            <a:normAutofit/>
          </a:bodyPr>
          <a:lstStyle/>
          <a:p>
            <a:r>
              <a:rPr lang="de-DE" b="1">
                <a:solidFill>
                  <a:schemeClr val="bg1"/>
                </a:solidFill>
                <a:effectLst/>
                <a:latin typeface="gg sans"/>
                <a:ea typeface="Calibri" panose="020F0502020204030204" pitchFamily="34" charset="0"/>
                <a:cs typeface="Times New Roman" panose="02020603050405020304" pitchFamily="18" charset="0"/>
              </a:rPr>
              <a:t>Grundlagen von Version Control</a:t>
            </a:r>
            <a:endParaRPr lang="de-DE">
              <a:solidFill>
                <a:schemeClr val="bg1"/>
              </a:solidFill>
              <a:latin typeface="gg sans"/>
            </a:endParaRPr>
          </a:p>
        </p:txBody>
      </p:sp>
      <p:graphicFrame>
        <p:nvGraphicFramePr>
          <p:cNvPr id="48" name="Inhaltsplatzhalter 2">
            <a:extLst>
              <a:ext uri="{FF2B5EF4-FFF2-40B4-BE49-F238E27FC236}">
                <a16:creationId xmlns:a16="http://schemas.microsoft.com/office/drawing/2014/main" id="{F9BD36E0-8033-EAF8-9E3C-7EA572C525D6}"/>
              </a:ext>
            </a:extLst>
          </p:cNvPr>
          <p:cNvGraphicFramePr>
            <a:graphicFrameLocks noGrp="1"/>
          </p:cNvGraphicFramePr>
          <p:nvPr>
            <p:ph idx="1"/>
            <p:extLst>
              <p:ext uri="{D42A27DB-BD31-4B8C-83A1-F6EECF244321}">
                <p14:modId xmlns:p14="http://schemas.microsoft.com/office/powerpoint/2010/main" val="3991552825"/>
              </p:ext>
            </p:extLst>
          </p:nvPr>
        </p:nvGraphicFramePr>
        <p:xfrm>
          <a:off x="5805612" y="668049"/>
          <a:ext cx="5944427" cy="55940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F81D9576-47C3-B97F-54E0-8459B9B911C5}"/>
              </a:ext>
            </a:extLst>
          </p:cNvPr>
          <p:cNvSpPr>
            <a:spLocks noGrp="1"/>
          </p:cNvSpPr>
          <p:nvPr>
            <p:ph type="sldNum" sz="quarter" idx="12"/>
          </p:nvPr>
        </p:nvSpPr>
        <p:spPr/>
        <p:txBody>
          <a:bodyPr/>
          <a:lstStyle/>
          <a:p>
            <a:fld id="{BD8A8A1B-4E1E-43EF-8A39-7D4A3879B941}" type="slidenum">
              <a:rPr lang="en-US" smtClean="0"/>
              <a:t>6</a:t>
            </a:fld>
            <a:endParaRPr lang="en-US"/>
          </a:p>
        </p:txBody>
      </p:sp>
    </p:spTree>
    <p:extLst>
      <p:ext uri="{BB962C8B-B14F-4D97-AF65-F5344CB8AC3E}">
        <p14:creationId xmlns:p14="http://schemas.microsoft.com/office/powerpoint/2010/main" val="3482342780"/>
      </p:ext>
    </p:extLst>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Background Fill">
            <a:extLst>
              <a:ext uri="{FF2B5EF4-FFF2-40B4-BE49-F238E27FC236}">
                <a16:creationId xmlns:a16="http://schemas.microsoft.com/office/drawing/2014/main" id="{471A3572-4543-4883-A749-0458CD870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31" name="Color Fill">
            <a:extLst>
              <a:ext uri="{FF2B5EF4-FFF2-40B4-BE49-F238E27FC236}">
                <a16:creationId xmlns:a16="http://schemas.microsoft.com/office/drawing/2014/main" id="{4036AB30-180B-4ED5-A38B-175705419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33" name="Background Leaf">
            <a:extLst>
              <a:ext uri="{FF2B5EF4-FFF2-40B4-BE49-F238E27FC236}">
                <a16:creationId xmlns:a16="http://schemas.microsoft.com/office/drawing/2014/main" id="{E00BDB36-26F9-4870-887D-DBEBE42AD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04504" y="-5716"/>
            <a:ext cx="8284448" cy="6858000"/>
          </a:xfrm>
          <a:custGeom>
            <a:avLst/>
            <a:gdLst>
              <a:gd name="connsiteX0" fmla="*/ 0 w 8284448"/>
              <a:gd name="connsiteY0" fmla="*/ 0 h 6858000"/>
              <a:gd name="connsiteX1" fmla="*/ 5949669 w 8284448"/>
              <a:gd name="connsiteY1" fmla="*/ 0 h 6858000"/>
              <a:gd name="connsiteX2" fmla="*/ 6097735 w 8284448"/>
              <a:gd name="connsiteY2" fmla="*/ 77067 h 6858000"/>
              <a:gd name="connsiteX3" fmla="*/ 8284448 w 8284448"/>
              <a:gd name="connsiteY3" fmla="*/ 3810917 h 6858000"/>
              <a:gd name="connsiteX4" fmla="*/ 8284448 w 8284448"/>
              <a:gd name="connsiteY4" fmla="*/ 6858000 h 6858000"/>
              <a:gd name="connsiteX5" fmla="*/ 1225332 w 8284448"/>
              <a:gd name="connsiteY5" fmla="*/ 6858000 h 6858000"/>
              <a:gd name="connsiteX6" fmla="*/ 1163726 w 8284448"/>
              <a:gd name="connsiteY6" fmla="*/ 6801098 h 6858000"/>
              <a:gd name="connsiteX7" fmla="*/ 24800 w 8284448"/>
              <a:gd name="connsiteY7" fmla="*/ 4654257 h 6858000"/>
              <a:gd name="connsiteX8" fmla="*/ 0 w 8284448"/>
              <a:gd name="connsiteY8" fmla="*/ 448911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448" h="6858000">
                <a:moveTo>
                  <a:pt x="0" y="0"/>
                </a:moveTo>
                <a:lnTo>
                  <a:pt x="5949669" y="0"/>
                </a:lnTo>
                <a:lnTo>
                  <a:pt x="6097735" y="77067"/>
                </a:lnTo>
                <a:cubicBezTo>
                  <a:pt x="7400247" y="796137"/>
                  <a:pt x="8284448" y="2198576"/>
                  <a:pt x="8284448" y="3810917"/>
                </a:cubicBezTo>
                <a:lnTo>
                  <a:pt x="8284448" y="6858000"/>
                </a:lnTo>
                <a:lnTo>
                  <a:pt x="1225332" y="6858000"/>
                </a:lnTo>
                <a:lnTo>
                  <a:pt x="1163726" y="6801098"/>
                </a:lnTo>
                <a:cubicBezTo>
                  <a:pt x="596622" y="6224771"/>
                  <a:pt x="191778" y="5483545"/>
                  <a:pt x="24800" y="4654257"/>
                </a:cubicBezTo>
                <a:lnTo>
                  <a:pt x="0" y="4489113"/>
                </a:lnTo>
                <a:close/>
              </a:path>
            </a:pathLst>
          </a:custGeom>
          <a:solidFill>
            <a:schemeClr val="bg2">
              <a:alpha val="30000"/>
            </a:schemeClr>
          </a:solidFill>
          <a:ln w="9525" cap="flat">
            <a:noFill/>
            <a:prstDash val="solid"/>
            <a:miter/>
          </a:ln>
        </p:spPr>
        <p:txBody>
          <a:bodyPr wrap="square" rtlCol="0" anchor="ctr">
            <a:noAutofit/>
          </a:bodyPr>
          <a:lstStyle/>
          <a:p>
            <a:endParaRPr lang="en-US"/>
          </a:p>
        </p:txBody>
      </p:sp>
      <p:sp>
        <p:nvSpPr>
          <p:cNvPr id="35" name="Texture">
            <a:extLst>
              <a:ext uri="{FF2B5EF4-FFF2-40B4-BE49-F238E27FC236}">
                <a16:creationId xmlns:a16="http://schemas.microsoft.com/office/drawing/2014/main" id="{DC83D935-436B-4F4D-A47B-4FD95E2C1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lIns="0" rIns="0" rtlCol="0" anchor="ctr"/>
          <a:lstStyle/>
          <a:p>
            <a:endParaRPr lang="en-US"/>
          </a:p>
        </p:txBody>
      </p:sp>
      <p:sp>
        <p:nvSpPr>
          <p:cNvPr id="2" name="Titel 1">
            <a:extLst>
              <a:ext uri="{FF2B5EF4-FFF2-40B4-BE49-F238E27FC236}">
                <a16:creationId xmlns:a16="http://schemas.microsoft.com/office/drawing/2014/main" id="{79A82A61-C7ED-5676-D6ED-BAADFA6A9EA0}"/>
              </a:ext>
            </a:extLst>
          </p:cNvPr>
          <p:cNvSpPr>
            <a:spLocks noGrp="1"/>
          </p:cNvSpPr>
          <p:nvPr>
            <p:ph type="title"/>
          </p:nvPr>
        </p:nvSpPr>
        <p:spPr>
          <a:xfrm>
            <a:off x="457200" y="668049"/>
            <a:ext cx="3313075" cy="5589741"/>
          </a:xfrm>
        </p:spPr>
        <p:txBody>
          <a:bodyPr>
            <a:normAutofit/>
          </a:bodyPr>
          <a:lstStyle/>
          <a:p>
            <a:r>
              <a:rPr lang="de-DE" b="1" dirty="0">
                <a:effectLst/>
                <a:latin typeface="Calibri" panose="020F0502020204030204" pitchFamily="34" charset="0"/>
                <a:ea typeface="Calibri" panose="020F0502020204030204" pitchFamily="34" charset="0"/>
                <a:cs typeface="Times New Roman" panose="02020603050405020304" pitchFamily="18" charset="0"/>
              </a:rPr>
              <a:t>Bedeutung von MLOps</a:t>
            </a:r>
            <a:endParaRPr lang="de-DE" dirty="0"/>
          </a:p>
        </p:txBody>
      </p:sp>
      <p:graphicFrame>
        <p:nvGraphicFramePr>
          <p:cNvPr id="25" name="Inhaltsplatzhalter 2">
            <a:extLst>
              <a:ext uri="{FF2B5EF4-FFF2-40B4-BE49-F238E27FC236}">
                <a16:creationId xmlns:a16="http://schemas.microsoft.com/office/drawing/2014/main" id="{293616E2-A371-1EA4-62A8-C75F113FBAA8}"/>
              </a:ext>
            </a:extLst>
          </p:cNvPr>
          <p:cNvGraphicFramePr>
            <a:graphicFrameLocks noGrp="1"/>
          </p:cNvGraphicFramePr>
          <p:nvPr>
            <p:ph idx="1"/>
            <p:extLst>
              <p:ext uri="{D42A27DB-BD31-4B8C-83A1-F6EECF244321}">
                <p14:modId xmlns:p14="http://schemas.microsoft.com/office/powerpoint/2010/main" val="2700680248"/>
              </p:ext>
            </p:extLst>
          </p:nvPr>
        </p:nvGraphicFramePr>
        <p:xfrm>
          <a:off x="4866688" y="668048"/>
          <a:ext cx="6883352" cy="55089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98A76D38-EAE1-E71E-66C9-EB0548065F1A}"/>
              </a:ext>
            </a:extLst>
          </p:cNvPr>
          <p:cNvSpPr>
            <a:spLocks noGrp="1"/>
          </p:cNvSpPr>
          <p:nvPr>
            <p:ph type="sldNum" sz="quarter" idx="12"/>
          </p:nvPr>
        </p:nvSpPr>
        <p:spPr/>
        <p:txBody>
          <a:bodyPr/>
          <a:lstStyle/>
          <a:p>
            <a:fld id="{BD8A8A1B-4E1E-43EF-8A39-7D4A3879B941}" type="slidenum">
              <a:rPr lang="en-US" smtClean="0"/>
              <a:t>60</a:t>
            </a:fld>
            <a:endParaRPr lang="en-US"/>
          </a:p>
        </p:txBody>
      </p:sp>
    </p:spTree>
    <p:extLst>
      <p:ext uri="{BB962C8B-B14F-4D97-AF65-F5344CB8AC3E}">
        <p14:creationId xmlns:p14="http://schemas.microsoft.com/office/powerpoint/2010/main" val="21344224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EB0EDD-E71F-6FAF-A09C-AFEBF598D3E0}"/>
              </a:ext>
            </a:extLst>
          </p:cNvPr>
          <p:cNvSpPr>
            <a:spLocks noGrp="1"/>
          </p:cNvSpPr>
          <p:nvPr>
            <p:ph type="title"/>
          </p:nvPr>
        </p:nvSpPr>
        <p:spPr>
          <a:xfrm>
            <a:off x="3544529" y="2447687"/>
            <a:ext cx="7685037" cy="1325563"/>
          </a:xfrm>
        </p:spPr>
        <p:txBody>
          <a:bodyPr/>
          <a:lstStyle/>
          <a:p>
            <a:r>
              <a:rPr lang="de-DE" dirty="0" err="1"/>
              <a:t>Semantic</a:t>
            </a:r>
            <a:r>
              <a:rPr lang="de-DE" dirty="0"/>
              <a:t> Release</a:t>
            </a:r>
          </a:p>
        </p:txBody>
      </p:sp>
      <p:sp>
        <p:nvSpPr>
          <p:cNvPr id="4" name="Foliennummernplatzhalter 3">
            <a:extLst>
              <a:ext uri="{FF2B5EF4-FFF2-40B4-BE49-F238E27FC236}">
                <a16:creationId xmlns:a16="http://schemas.microsoft.com/office/drawing/2014/main" id="{ED2F466C-15CB-F86E-B3C3-A76B37978704}"/>
              </a:ext>
            </a:extLst>
          </p:cNvPr>
          <p:cNvSpPr>
            <a:spLocks noGrp="1"/>
          </p:cNvSpPr>
          <p:nvPr>
            <p:ph type="sldNum" sz="quarter" idx="12"/>
          </p:nvPr>
        </p:nvSpPr>
        <p:spPr/>
        <p:txBody>
          <a:bodyPr/>
          <a:lstStyle/>
          <a:p>
            <a:fld id="{BD8A8A1B-4E1E-43EF-8A39-7D4A3879B941}" type="slidenum">
              <a:rPr lang="en-US" smtClean="0"/>
              <a:t>61</a:t>
            </a:fld>
            <a:endParaRPr lang="en-US"/>
          </a:p>
        </p:txBody>
      </p:sp>
    </p:spTree>
    <p:extLst>
      <p:ext uri="{BB962C8B-B14F-4D97-AF65-F5344CB8AC3E}">
        <p14:creationId xmlns:p14="http://schemas.microsoft.com/office/powerpoint/2010/main" val="17342956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529B6F-A8C7-148C-C8B1-C2071A6B46BF}"/>
              </a:ext>
            </a:extLst>
          </p:cNvPr>
          <p:cNvSpPr>
            <a:spLocks noGrp="1"/>
          </p:cNvSpPr>
          <p:nvPr>
            <p:ph type="title"/>
          </p:nvPr>
        </p:nvSpPr>
        <p:spPr>
          <a:xfrm>
            <a:off x="958506" y="800392"/>
            <a:ext cx="10264697" cy="1212102"/>
          </a:xfrm>
        </p:spPr>
        <p:txBody>
          <a:bodyPr>
            <a:normAutofit/>
          </a:bodyPr>
          <a:lstStyle/>
          <a:p>
            <a:r>
              <a:rPr lang="de-DE" sz="5400" dirty="0"/>
              <a:t>Versionierung</a:t>
            </a:r>
            <a:endParaRPr lang="en-US" sz="5400" dirty="0"/>
          </a:p>
        </p:txBody>
      </p:sp>
      <p:sp>
        <p:nvSpPr>
          <p:cNvPr id="28" name="Inhaltsplatzhalter 7">
            <a:extLst>
              <a:ext uri="{FF2B5EF4-FFF2-40B4-BE49-F238E27FC236}">
                <a16:creationId xmlns:a16="http://schemas.microsoft.com/office/drawing/2014/main" id="{171F0409-4F2A-18AA-77E4-CDA684BCF5A9}"/>
              </a:ext>
            </a:extLst>
          </p:cNvPr>
          <p:cNvSpPr txBox="1">
            <a:spLocks/>
          </p:cNvSpPr>
          <p:nvPr/>
        </p:nvSpPr>
        <p:spPr>
          <a:xfrm>
            <a:off x="1759678" y="4184382"/>
            <a:ext cx="738986" cy="15251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A</a:t>
            </a:r>
          </a:p>
          <a:p>
            <a:r>
              <a:rPr lang="de-DE" dirty="0"/>
              <a:t>B</a:t>
            </a:r>
          </a:p>
          <a:p>
            <a:r>
              <a:rPr lang="en-US" dirty="0"/>
              <a:t>C</a:t>
            </a:r>
          </a:p>
        </p:txBody>
      </p:sp>
      <p:sp>
        <p:nvSpPr>
          <p:cNvPr id="29" name="Rechteck 28">
            <a:extLst>
              <a:ext uri="{FF2B5EF4-FFF2-40B4-BE49-F238E27FC236}">
                <a16:creationId xmlns:a16="http://schemas.microsoft.com/office/drawing/2014/main" id="{6AE281DD-6BC4-FB2D-8C37-E3B2509DFB32}"/>
              </a:ext>
            </a:extLst>
          </p:cNvPr>
          <p:cNvSpPr/>
          <p:nvPr/>
        </p:nvSpPr>
        <p:spPr>
          <a:xfrm>
            <a:off x="1529032" y="2812888"/>
            <a:ext cx="1902443"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Projekt A</a:t>
            </a:r>
            <a:endParaRPr lang="en-US" dirty="0"/>
          </a:p>
        </p:txBody>
      </p:sp>
      <p:sp>
        <p:nvSpPr>
          <p:cNvPr id="30" name="Rechteck 29">
            <a:extLst>
              <a:ext uri="{FF2B5EF4-FFF2-40B4-BE49-F238E27FC236}">
                <a16:creationId xmlns:a16="http://schemas.microsoft.com/office/drawing/2014/main" id="{58AFF701-4189-9AA8-3A8D-75BB1368D05A}"/>
              </a:ext>
            </a:extLst>
          </p:cNvPr>
          <p:cNvSpPr/>
          <p:nvPr/>
        </p:nvSpPr>
        <p:spPr>
          <a:xfrm>
            <a:off x="5963251" y="2812887"/>
            <a:ext cx="1902443"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Projekt B</a:t>
            </a:r>
            <a:endParaRPr lang="en-US" dirty="0"/>
          </a:p>
        </p:txBody>
      </p:sp>
      <p:cxnSp>
        <p:nvCxnSpPr>
          <p:cNvPr id="31" name="Gerade Verbindung mit Pfeil 30">
            <a:extLst>
              <a:ext uri="{FF2B5EF4-FFF2-40B4-BE49-F238E27FC236}">
                <a16:creationId xmlns:a16="http://schemas.microsoft.com/office/drawing/2014/main" id="{E5DD6D0E-4775-BB3E-4259-B6F3FECC1239}"/>
              </a:ext>
            </a:extLst>
          </p:cNvPr>
          <p:cNvCxnSpPr>
            <a:cxnSpLocks/>
            <a:stCxn id="29" idx="3"/>
            <a:endCxn id="30" idx="1"/>
          </p:cNvCxnSpPr>
          <p:nvPr/>
        </p:nvCxnSpPr>
        <p:spPr>
          <a:xfrm flipV="1">
            <a:off x="3431475" y="3475669"/>
            <a:ext cx="253177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Inhaltsplatzhalter 7">
            <a:extLst>
              <a:ext uri="{FF2B5EF4-FFF2-40B4-BE49-F238E27FC236}">
                <a16:creationId xmlns:a16="http://schemas.microsoft.com/office/drawing/2014/main" id="{6C460CAD-A78C-2642-961D-A3D05F8276D3}"/>
              </a:ext>
            </a:extLst>
          </p:cNvPr>
          <p:cNvSpPr txBox="1">
            <a:spLocks/>
          </p:cNvSpPr>
          <p:nvPr/>
        </p:nvSpPr>
        <p:spPr>
          <a:xfrm>
            <a:off x="6544979" y="4184382"/>
            <a:ext cx="738986" cy="15251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a:t>A</a:t>
            </a:r>
          </a:p>
          <a:p>
            <a:r>
              <a:rPr lang="de-DE"/>
              <a:t>B</a:t>
            </a:r>
          </a:p>
          <a:p>
            <a:r>
              <a:rPr lang="de-DE"/>
              <a:t>C</a:t>
            </a:r>
            <a:endParaRPr lang="en-US" dirty="0"/>
          </a:p>
        </p:txBody>
      </p:sp>
      <p:sp>
        <p:nvSpPr>
          <p:cNvPr id="33" name="Inhaltsplatzhalter 7">
            <a:extLst>
              <a:ext uri="{FF2B5EF4-FFF2-40B4-BE49-F238E27FC236}">
                <a16:creationId xmlns:a16="http://schemas.microsoft.com/office/drawing/2014/main" id="{62862390-3204-0391-8A17-5A183C3662BC}"/>
              </a:ext>
            </a:extLst>
          </p:cNvPr>
          <p:cNvSpPr txBox="1">
            <a:spLocks/>
          </p:cNvSpPr>
          <p:nvPr/>
        </p:nvSpPr>
        <p:spPr>
          <a:xfrm>
            <a:off x="1759678" y="4184382"/>
            <a:ext cx="738986" cy="15251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A</a:t>
            </a:r>
          </a:p>
          <a:p>
            <a:r>
              <a:rPr lang="de-DE" dirty="0"/>
              <a:t>B</a:t>
            </a:r>
          </a:p>
          <a:p>
            <a:r>
              <a:rPr lang="en-US" dirty="0"/>
              <a:t>D</a:t>
            </a:r>
          </a:p>
        </p:txBody>
      </p:sp>
      <p:sp>
        <p:nvSpPr>
          <p:cNvPr id="12" name="Foliennummernplatzhalter 11">
            <a:extLst>
              <a:ext uri="{FF2B5EF4-FFF2-40B4-BE49-F238E27FC236}">
                <a16:creationId xmlns:a16="http://schemas.microsoft.com/office/drawing/2014/main" id="{4CC5A911-1C16-6D14-3185-CFFC9BE93FE3}"/>
              </a:ext>
            </a:extLst>
          </p:cNvPr>
          <p:cNvSpPr>
            <a:spLocks noGrp="1"/>
          </p:cNvSpPr>
          <p:nvPr>
            <p:ph type="sldNum" sz="quarter" idx="12"/>
          </p:nvPr>
        </p:nvSpPr>
        <p:spPr/>
        <p:txBody>
          <a:bodyPr/>
          <a:lstStyle/>
          <a:p>
            <a:fld id="{346C46E7-65D7-474E-B55E-17D6A87998BE}" type="slidenum">
              <a:rPr lang="en-US" smtClean="0"/>
              <a:t>62</a:t>
            </a:fld>
            <a:endParaRPr lang="en-US"/>
          </a:p>
        </p:txBody>
      </p:sp>
    </p:spTree>
    <p:extLst>
      <p:ext uri="{BB962C8B-B14F-4D97-AF65-F5344CB8AC3E}">
        <p14:creationId xmlns:p14="http://schemas.microsoft.com/office/powerpoint/2010/main" val="315791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EE4949-1434-F3FF-B3E1-4707BBEF7DB1}"/>
              </a:ext>
            </a:extLst>
          </p:cNvPr>
          <p:cNvSpPr>
            <a:spLocks noGrp="1"/>
          </p:cNvSpPr>
          <p:nvPr>
            <p:ph type="title"/>
          </p:nvPr>
        </p:nvSpPr>
        <p:spPr/>
        <p:txBody>
          <a:bodyPr>
            <a:normAutofit/>
          </a:bodyPr>
          <a:lstStyle/>
          <a:p>
            <a:r>
              <a:rPr lang="de-DE" sz="5400" dirty="0" err="1"/>
              <a:t>Semantic</a:t>
            </a:r>
            <a:r>
              <a:rPr lang="de-DE" sz="3600" dirty="0">
                <a:solidFill>
                  <a:srgbClr val="FFFFFF"/>
                </a:solidFill>
              </a:rPr>
              <a:t> </a:t>
            </a:r>
            <a:r>
              <a:rPr lang="de-DE" sz="5400" dirty="0" err="1"/>
              <a:t>Versioning</a:t>
            </a:r>
            <a:endParaRPr lang="en-US" sz="5400" dirty="0"/>
          </a:p>
        </p:txBody>
      </p:sp>
      <p:sp>
        <p:nvSpPr>
          <p:cNvPr id="4" name="Inhaltsplatzhalter 3">
            <a:extLst>
              <a:ext uri="{FF2B5EF4-FFF2-40B4-BE49-F238E27FC236}">
                <a16:creationId xmlns:a16="http://schemas.microsoft.com/office/drawing/2014/main" id="{8EB4ED95-DDCE-8DAC-4236-41E6AA5113A2}"/>
              </a:ext>
            </a:extLst>
          </p:cNvPr>
          <p:cNvSpPr>
            <a:spLocks noGrp="1"/>
          </p:cNvSpPr>
          <p:nvPr>
            <p:ph idx="1"/>
          </p:nvPr>
        </p:nvSpPr>
        <p:spPr/>
        <p:txBody>
          <a:bodyPr/>
          <a:lstStyle/>
          <a:p>
            <a:pPr marL="0" indent="0">
              <a:buNone/>
            </a:pPr>
            <a:r>
              <a:rPr lang="de-DE" dirty="0"/>
              <a:t> </a:t>
            </a:r>
          </a:p>
          <a:p>
            <a:pPr marL="0" indent="0" algn="ctr">
              <a:buNone/>
            </a:pPr>
            <a:r>
              <a:rPr lang="de-DE" dirty="0"/>
              <a:t>Major 		Minor 		Patch</a:t>
            </a:r>
          </a:p>
          <a:p>
            <a:pPr marL="0" indent="0" algn="ctr">
              <a:buNone/>
            </a:pPr>
            <a:r>
              <a:rPr lang="de-DE" dirty="0"/>
              <a:t>V</a:t>
            </a:r>
            <a:r>
              <a:rPr lang="de-DE" dirty="0">
                <a:solidFill>
                  <a:srgbClr val="FF0000"/>
                </a:solidFill>
              </a:rPr>
              <a:t>2</a:t>
            </a:r>
            <a:r>
              <a:rPr lang="de-DE" dirty="0"/>
              <a:t>. 		</a:t>
            </a:r>
            <a:r>
              <a:rPr lang="de-DE" dirty="0">
                <a:solidFill>
                  <a:schemeClr val="accent3"/>
                </a:solidFill>
              </a:rPr>
              <a:t>21</a:t>
            </a:r>
            <a:r>
              <a:rPr lang="de-DE" dirty="0"/>
              <a:t>.		 </a:t>
            </a:r>
            <a:r>
              <a:rPr lang="de-DE" dirty="0">
                <a:solidFill>
                  <a:srgbClr val="00B050"/>
                </a:solidFill>
              </a:rPr>
              <a:t>2</a:t>
            </a:r>
            <a:r>
              <a:rPr lang="de-DE" dirty="0"/>
              <a:t> </a:t>
            </a:r>
          </a:p>
          <a:p>
            <a:pPr marL="0" indent="0">
              <a:buNone/>
            </a:pPr>
            <a:r>
              <a:rPr lang="de-DE" dirty="0"/>
              <a:t> 	Breaking </a:t>
            </a:r>
            <a:r>
              <a:rPr lang="de-DE" dirty="0" err="1"/>
              <a:t>changes</a:t>
            </a:r>
            <a:r>
              <a:rPr lang="de-DE" dirty="0"/>
              <a:t>          </a:t>
            </a:r>
            <a:r>
              <a:rPr lang="de-DE" dirty="0" err="1"/>
              <a:t>features</a:t>
            </a:r>
            <a:r>
              <a:rPr lang="de-DE" dirty="0"/>
              <a:t> 	         </a:t>
            </a:r>
            <a:r>
              <a:rPr lang="de-DE" dirty="0" err="1"/>
              <a:t>bugfixes</a:t>
            </a:r>
            <a:endParaRPr lang="de-DE" dirty="0"/>
          </a:p>
          <a:p>
            <a:pPr marL="0" indent="0">
              <a:buNone/>
            </a:pPr>
            <a:endParaRPr lang="de-DE" dirty="0"/>
          </a:p>
          <a:p>
            <a:pPr marL="0" indent="0">
              <a:buNone/>
            </a:pPr>
            <a:endParaRPr lang="de-DE" dirty="0"/>
          </a:p>
        </p:txBody>
      </p:sp>
      <p:sp>
        <p:nvSpPr>
          <p:cNvPr id="3" name="Foliennummernplatzhalter 2">
            <a:extLst>
              <a:ext uri="{FF2B5EF4-FFF2-40B4-BE49-F238E27FC236}">
                <a16:creationId xmlns:a16="http://schemas.microsoft.com/office/drawing/2014/main" id="{6B40FAA5-A7FD-3CBD-635A-A1E08E06DC1B}"/>
              </a:ext>
            </a:extLst>
          </p:cNvPr>
          <p:cNvSpPr>
            <a:spLocks noGrp="1"/>
          </p:cNvSpPr>
          <p:nvPr>
            <p:ph type="sldNum" sz="quarter" idx="12"/>
          </p:nvPr>
        </p:nvSpPr>
        <p:spPr/>
        <p:txBody>
          <a:bodyPr/>
          <a:lstStyle/>
          <a:p>
            <a:fld id="{346C46E7-65D7-474E-B55E-17D6A87998BE}" type="slidenum">
              <a:rPr lang="en-US" smtClean="0"/>
              <a:t>63</a:t>
            </a:fld>
            <a:endParaRPr lang="en-US"/>
          </a:p>
        </p:txBody>
      </p:sp>
    </p:spTree>
    <p:extLst>
      <p:ext uri="{BB962C8B-B14F-4D97-AF65-F5344CB8AC3E}">
        <p14:creationId xmlns:p14="http://schemas.microsoft.com/office/powerpoint/2010/main" val="14322774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09CD82-42EE-9A71-CED6-E7935F29E44A}"/>
              </a:ext>
            </a:extLst>
          </p:cNvPr>
          <p:cNvSpPr>
            <a:spLocks noGrp="1"/>
          </p:cNvSpPr>
          <p:nvPr>
            <p:ph type="title"/>
          </p:nvPr>
        </p:nvSpPr>
        <p:spPr>
          <a:xfrm>
            <a:off x="1136428" y="627564"/>
            <a:ext cx="7474172" cy="1325563"/>
          </a:xfrm>
        </p:spPr>
        <p:txBody>
          <a:bodyPr>
            <a:normAutofit/>
          </a:bodyPr>
          <a:lstStyle/>
          <a:p>
            <a:r>
              <a:rPr lang="de-DE" sz="5400" dirty="0" err="1"/>
              <a:t>Semantic</a:t>
            </a:r>
            <a:r>
              <a:rPr lang="de-DE" dirty="0"/>
              <a:t> </a:t>
            </a:r>
            <a:r>
              <a:rPr lang="de-DE" sz="5400" dirty="0"/>
              <a:t>Release</a:t>
            </a:r>
            <a:endParaRPr lang="en-US" sz="5400" dirty="0"/>
          </a:p>
        </p:txBody>
      </p:sp>
      <p:graphicFrame>
        <p:nvGraphicFramePr>
          <p:cNvPr id="29" name="Content Placeholder 8">
            <a:extLst>
              <a:ext uri="{FF2B5EF4-FFF2-40B4-BE49-F238E27FC236}">
                <a16:creationId xmlns:a16="http://schemas.microsoft.com/office/drawing/2014/main" id="{2C2EB14D-36BA-307B-3494-8B60E9F04DE1}"/>
              </a:ext>
            </a:extLst>
          </p:cNvPr>
          <p:cNvGraphicFramePr/>
          <p:nvPr/>
        </p:nvGraphicFramePr>
        <p:xfrm>
          <a:off x="1136429" y="2278173"/>
          <a:ext cx="6467867" cy="345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liennummernplatzhalter 2">
            <a:extLst>
              <a:ext uri="{FF2B5EF4-FFF2-40B4-BE49-F238E27FC236}">
                <a16:creationId xmlns:a16="http://schemas.microsoft.com/office/drawing/2014/main" id="{F8495B89-D2D5-8EF3-4652-4BD5263E9215}"/>
              </a:ext>
            </a:extLst>
          </p:cNvPr>
          <p:cNvSpPr>
            <a:spLocks noGrp="1"/>
          </p:cNvSpPr>
          <p:nvPr>
            <p:ph type="sldNum" sz="quarter" idx="12"/>
          </p:nvPr>
        </p:nvSpPr>
        <p:spPr/>
        <p:txBody>
          <a:bodyPr/>
          <a:lstStyle/>
          <a:p>
            <a:fld id="{346C46E7-65D7-474E-B55E-17D6A87998BE}" type="slidenum">
              <a:rPr lang="en-US" smtClean="0"/>
              <a:t>64</a:t>
            </a:fld>
            <a:endParaRPr lang="en-US"/>
          </a:p>
        </p:txBody>
      </p:sp>
    </p:spTree>
    <p:extLst>
      <p:ext uri="{BB962C8B-B14F-4D97-AF65-F5344CB8AC3E}">
        <p14:creationId xmlns:p14="http://schemas.microsoft.com/office/powerpoint/2010/main" val="16501507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2"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4"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16"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el 1">
            <a:extLst>
              <a:ext uri="{FF2B5EF4-FFF2-40B4-BE49-F238E27FC236}">
                <a16:creationId xmlns:a16="http://schemas.microsoft.com/office/drawing/2014/main" id="{5423C9A8-F89C-52D9-E053-231F32DFDDC9}"/>
              </a:ext>
            </a:extLst>
          </p:cNvPr>
          <p:cNvSpPr>
            <a:spLocks noGrp="1"/>
          </p:cNvSpPr>
          <p:nvPr>
            <p:ph type="title"/>
          </p:nvPr>
        </p:nvSpPr>
        <p:spPr>
          <a:xfrm>
            <a:off x="457200" y="758952"/>
            <a:ext cx="4640729" cy="1325563"/>
          </a:xfrm>
        </p:spPr>
        <p:txBody>
          <a:bodyPr vert="horz" lIns="91440" tIns="45720" rIns="91440" bIns="45720" rtlCol="0" anchor="b">
            <a:normAutofit/>
          </a:bodyPr>
          <a:lstStyle/>
          <a:p>
            <a:r>
              <a:rPr lang="en-US"/>
              <a:t>Semantic Release</a:t>
            </a:r>
          </a:p>
        </p:txBody>
      </p:sp>
      <p:sp>
        <p:nvSpPr>
          <p:cNvPr id="4" name="Textfeld 3">
            <a:extLst>
              <a:ext uri="{FF2B5EF4-FFF2-40B4-BE49-F238E27FC236}">
                <a16:creationId xmlns:a16="http://schemas.microsoft.com/office/drawing/2014/main" id="{45BB7E52-CF64-06CB-F71F-8979D6B94241}"/>
              </a:ext>
            </a:extLst>
          </p:cNvPr>
          <p:cNvSpPr txBox="1"/>
          <p:nvPr/>
        </p:nvSpPr>
        <p:spPr>
          <a:xfrm>
            <a:off x="6529388" y="4688739"/>
            <a:ext cx="4640729" cy="3887585"/>
          </a:xfrm>
          <a:prstGeom prst="rect">
            <a:avLst/>
          </a:prstGeom>
        </p:spPr>
        <p:txBody>
          <a:bodyPr vert="horz" lIns="91440" tIns="45720" rIns="91440" bIns="45720" rtlCol="0">
            <a:normAutofit/>
          </a:bodyPr>
          <a:lstStyle/>
          <a:p>
            <a:pPr>
              <a:lnSpc>
                <a:spcPct val="90000"/>
              </a:lnSpc>
              <a:spcAft>
                <a:spcPts val="600"/>
              </a:spcAft>
            </a:pPr>
            <a:r>
              <a:rPr lang="en-US" sz="2000" dirty="0">
                <a:solidFill>
                  <a:schemeClr val="bg1"/>
                </a:solidFill>
              </a:rPr>
              <a:t>Abbildung: 2</a:t>
            </a:r>
          </a:p>
        </p:txBody>
      </p:sp>
      <p:pic>
        <p:nvPicPr>
          <p:cNvPr id="5" name="Inhaltsplatzhalter 4" descr="Ein Bild, das Text enthält.&#10;&#10;Automatisch generierte Beschreibung">
            <a:extLst>
              <a:ext uri="{FF2B5EF4-FFF2-40B4-BE49-F238E27FC236}">
                <a16:creationId xmlns:a16="http://schemas.microsoft.com/office/drawing/2014/main" id="{A39C2229-91A9-37B1-DFC6-CD719F52BBBC}"/>
              </a:ext>
            </a:extLst>
          </p:cNvPr>
          <p:cNvPicPr>
            <a:picLocks noChangeAspect="1"/>
          </p:cNvPicPr>
          <p:nvPr/>
        </p:nvPicPr>
        <p:blipFill rotWithShape="1">
          <a:blip r:embed="rId3">
            <a:extLst>
              <a:ext uri="{28A0092B-C50C-407E-A947-70E740481C1C}">
                <a14:useLocalDpi xmlns:a14="http://schemas.microsoft.com/office/drawing/2010/main" val="0"/>
              </a:ext>
            </a:extLst>
          </a:blip>
          <a:srcRect l="2032" t="2057" r="2049" b="20582"/>
          <a:stretch/>
        </p:blipFill>
        <p:spPr>
          <a:xfrm>
            <a:off x="6529388" y="2319560"/>
            <a:ext cx="4659872" cy="2348936"/>
          </a:xfrm>
          <a:prstGeom prst="rect">
            <a:avLst/>
          </a:prstGeom>
        </p:spPr>
      </p:pic>
      <p:sp>
        <p:nvSpPr>
          <p:cNvPr id="3" name="Foliennummernplatzhalter 2">
            <a:extLst>
              <a:ext uri="{FF2B5EF4-FFF2-40B4-BE49-F238E27FC236}">
                <a16:creationId xmlns:a16="http://schemas.microsoft.com/office/drawing/2014/main" id="{C0BCB47D-1D55-7A35-0F9F-9FEE2C73C033}"/>
              </a:ext>
            </a:extLst>
          </p:cNvPr>
          <p:cNvSpPr>
            <a:spLocks noGrp="1"/>
          </p:cNvSpPr>
          <p:nvPr>
            <p:ph type="sldNum" sz="quarter" idx="12"/>
          </p:nvPr>
        </p:nvSpPr>
        <p:spPr>
          <a:xfrm>
            <a:off x="10954512" y="6355080"/>
            <a:ext cx="795528" cy="365760"/>
          </a:xfrm>
        </p:spPr>
        <p:txBody>
          <a:bodyPr vert="horz" lIns="91440" tIns="45720" rIns="91440" bIns="45720" rtlCol="0" anchor="ctr">
            <a:normAutofit/>
          </a:bodyPr>
          <a:lstStyle/>
          <a:p>
            <a:pPr>
              <a:spcAft>
                <a:spcPts val="600"/>
              </a:spcAft>
            </a:pPr>
            <a:fld id="{346C46E7-65D7-474E-B55E-17D6A87998BE}" type="slidenum">
              <a:rPr lang="en-US">
                <a:solidFill>
                  <a:srgbClr val="0F5F4F"/>
                </a:solidFill>
              </a:rPr>
              <a:pPr>
                <a:spcAft>
                  <a:spcPts val="600"/>
                </a:spcAft>
              </a:pPr>
              <a:t>65</a:t>
            </a:fld>
            <a:endParaRPr lang="en-US">
              <a:solidFill>
                <a:srgbClr val="0F5F4F"/>
              </a:solidFill>
            </a:endParaRPr>
          </a:p>
        </p:txBody>
      </p:sp>
    </p:spTree>
    <p:extLst>
      <p:ext uri="{BB962C8B-B14F-4D97-AF65-F5344CB8AC3E}">
        <p14:creationId xmlns:p14="http://schemas.microsoft.com/office/powerpoint/2010/main" val="22370351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7DE8DB-436C-CCC1-59EA-5A4671B9BB71}"/>
              </a:ext>
            </a:extLst>
          </p:cNvPr>
          <p:cNvSpPr>
            <a:spLocks noGrp="1"/>
          </p:cNvSpPr>
          <p:nvPr>
            <p:ph type="title"/>
          </p:nvPr>
        </p:nvSpPr>
        <p:spPr>
          <a:xfrm>
            <a:off x="1047280" y="759805"/>
            <a:ext cx="5988221" cy="1325563"/>
          </a:xfrm>
        </p:spPr>
        <p:txBody>
          <a:bodyPr>
            <a:normAutofit fontScale="90000"/>
          </a:bodyPr>
          <a:lstStyle/>
          <a:p>
            <a:r>
              <a:rPr lang="de-DE" sz="5400" dirty="0" err="1"/>
              <a:t>Semantic</a:t>
            </a:r>
            <a:r>
              <a:rPr lang="de-DE" sz="5400" dirty="0"/>
              <a:t> Release: </a:t>
            </a:r>
            <a:br>
              <a:rPr lang="de-DE" sz="5400" dirty="0"/>
            </a:br>
            <a:r>
              <a:rPr lang="de-DE" sz="5400" dirty="0"/>
              <a:t>Aufbau von </a:t>
            </a:r>
            <a:r>
              <a:rPr lang="de-DE" sz="5400" dirty="0" err="1"/>
              <a:t>Commits</a:t>
            </a:r>
            <a:endParaRPr lang="en-US" sz="5400" dirty="0"/>
          </a:p>
        </p:txBody>
      </p:sp>
      <p:sp>
        <p:nvSpPr>
          <p:cNvPr id="4" name="Rectangle 1">
            <a:extLst>
              <a:ext uri="{FF2B5EF4-FFF2-40B4-BE49-F238E27FC236}">
                <a16:creationId xmlns:a16="http://schemas.microsoft.com/office/drawing/2014/main" id="{A123AE5D-3587-7A6D-B95A-83A2570AC4B5}"/>
              </a:ext>
            </a:extLst>
          </p:cNvPr>
          <p:cNvSpPr>
            <a:spLocks noGrp="1" noChangeArrowheads="1"/>
          </p:cNvSpPr>
          <p:nvPr>
            <p:ph idx="1"/>
          </p:nvPr>
        </p:nvSpPr>
        <p:spPr bwMode="auto">
          <a:xfrm>
            <a:off x="1424904" y="2494450"/>
            <a:ext cx="5875548" cy="356315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0" numCol="1" anchorCtr="0" compatLnSpc="1">
            <a:prstTxWarp prst="textNoShape">
              <a:avLst/>
            </a:prstTxWarp>
            <a:norm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indent="0">
              <a:spcAft>
                <a:spcPts val="600"/>
              </a:spcAft>
              <a:buNone/>
            </a:pPr>
            <a:r>
              <a:rPr lang="de-DE" sz="2400" dirty="0">
                <a:effectLst/>
                <a:latin typeface="Arial" panose="020B0604020202020204" pitchFamily="34" charset="0"/>
                <a:ea typeface="Calibri" panose="020F0502020204030204" pitchFamily="34" charset="0"/>
                <a:cs typeface="Arial" panose="020B0604020202020204" pitchFamily="34" charset="0"/>
              </a:rPr>
              <a:t>&lt;</a:t>
            </a:r>
            <a:r>
              <a:rPr lang="de-DE" sz="2400" dirty="0">
                <a:solidFill>
                  <a:srgbClr val="FF0000"/>
                </a:solidFill>
                <a:effectLst/>
                <a:latin typeface="Arial" panose="020B0604020202020204" pitchFamily="34" charset="0"/>
                <a:ea typeface="Calibri" panose="020F0502020204030204" pitchFamily="34" charset="0"/>
                <a:cs typeface="Arial" panose="020B0604020202020204" pitchFamily="34" charset="0"/>
              </a:rPr>
              <a:t>type</a:t>
            </a:r>
            <a:r>
              <a:rPr lang="de-DE" sz="2400" dirty="0">
                <a:effectLst/>
                <a:latin typeface="Arial" panose="020B0604020202020204" pitchFamily="34" charset="0"/>
                <a:ea typeface="Calibri" panose="020F0502020204030204" pitchFamily="34" charset="0"/>
                <a:cs typeface="Arial" panose="020B0604020202020204" pitchFamily="34" charset="0"/>
              </a:rPr>
              <a:t>&gt;(&lt;</a:t>
            </a:r>
            <a:r>
              <a:rPr lang="de-DE" sz="2400" dirty="0" err="1">
                <a:solidFill>
                  <a:schemeClr val="accent1"/>
                </a:solidFill>
                <a:effectLst/>
                <a:latin typeface="Arial" panose="020B0604020202020204" pitchFamily="34" charset="0"/>
                <a:ea typeface="Calibri" panose="020F0502020204030204" pitchFamily="34" charset="0"/>
                <a:cs typeface="Arial" panose="020B0604020202020204" pitchFamily="34" charset="0"/>
              </a:rPr>
              <a:t>scope</a:t>
            </a:r>
            <a:r>
              <a:rPr lang="de-DE" sz="2400" dirty="0">
                <a:effectLst/>
                <a:latin typeface="Arial" panose="020B0604020202020204" pitchFamily="34" charset="0"/>
                <a:ea typeface="Calibri" panose="020F0502020204030204" pitchFamily="34" charset="0"/>
                <a:cs typeface="Arial" panose="020B0604020202020204" pitchFamily="34" charset="0"/>
              </a:rPr>
              <a:t>&gt;): &lt;</a:t>
            </a:r>
            <a:r>
              <a:rPr lang="de-DE" sz="2400" dirty="0" err="1">
                <a:solidFill>
                  <a:schemeClr val="accent3">
                    <a:lumMod val="75000"/>
                  </a:schemeClr>
                </a:solidFill>
                <a:effectLst/>
                <a:latin typeface="Arial" panose="020B0604020202020204" pitchFamily="34" charset="0"/>
                <a:ea typeface="Calibri" panose="020F0502020204030204" pitchFamily="34" charset="0"/>
                <a:cs typeface="Arial" panose="020B0604020202020204" pitchFamily="34" charset="0"/>
              </a:rPr>
              <a:t>short</a:t>
            </a:r>
            <a:r>
              <a:rPr lang="de-DE" sz="2400" dirty="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de-DE" sz="2400" dirty="0" err="1">
                <a:solidFill>
                  <a:schemeClr val="accent3">
                    <a:lumMod val="75000"/>
                  </a:schemeClr>
                </a:solidFill>
                <a:effectLst/>
                <a:latin typeface="Arial" panose="020B0604020202020204" pitchFamily="34" charset="0"/>
                <a:ea typeface="Calibri" panose="020F0502020204030204" pitchFamily="34" charset="0"/>
                <a:cs typeface="Arial" panose="020B0604020202020204" pitchFamily="34" charset="0"/>
              </a:rPr>
              <a:t>summary</a:t>
            </a:r>
            <a:r>
              <a:rPr lang="de-DE" sz="2400" dirty="0">
                <a:effectLst/>
                <a:latin typeface="Arial" panose="020B0604020202020204" pitchFamily="34" charset="0"/>
                <a:ea typeface="Calibri" panose="020F0502020204030204" pitchFamily="34" charset="0"/>
                <a:cs typeface="Arial" panose="020B0604020202020204" pitchFamily="34" charset="0"/>
              </a:rPr>
              <a:t>&gt;</a:t>
            </a:r>
            <a:endParaRPr kumimoji="0" lang="en-US" altLang="en-US" sz="2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2400" b="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400" b="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&lt;</a:t>
            </a:r>
            <a:r>
              <a:rPr kumimoji="0" lang="en-US" altLang="en-US" sz="2400" b="0" i="0" u="none" strike="noStrike" cap="none" normalizeH="0" baseline="0" dirty="0">
                <a:ln>
                  <a:noFill/>
                </a:ln>
                <a:solidFill>
                  <a:srgbClr val="FFC000"/>
                </a:solidFill>
                <a:effectLst/>
                <a:latin typeface="Arial" panose="020B0604020202020204" pitchFamily="34" charset="0"/>
                <a:ea typeface="Calibri" panose="020F0502020204030204" pitchFamily="34" charset="0"/>
                <a:cs typeface="Arial" panose="020B0604020202020204" pitchFamily="34" charset="0"/>
              </a:rPr>
              <a:t>body</a:t>
            </a:r>
            <a:r>
              <a:rPr kumimoji="0" lang="en-US" altLang="en-US" sz="2400" b="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&gt;</a:t>
            </a:r>
            <a:endParaRPr kumimoji="0" lang="en-US" altLang="en-US" sz="24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de-DE" altLang="en-US" sz="2400" b="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de-DE" altLang="en-US" sz="2400" b="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&lt;</a:t>
            </a:r>
            <a:r>
              <a:rPr kumimoji="0" lang="de-DE" altLang="en-US" sz="2400" b="0" i="0" u="none" strike="noStrike" cap="none" normalizeH="0" baseline="0" dirty="0" err="1">
                <a:ln>
                  <a:noFill/>
                </a:ln>
                <a:solidFill>
                  <a:schemeClr val="accent2">
                    <a:lumMod val="40000"/>
                    <a:lumOff val="60000"/>
                  </a:schemeClr>
                </a:solidFill>
                <a:effectLst/>
                <a:latin typeface="Arial" panose="020B0604020202020204" pitchFamily="34" charset="0"/>
                <a:ea typeface="Calibri" panose="020F0502020204030204" pitchFamily="34" charset="0"/>
                <a:cs typeface="Arial" panose="020B0604020202020204" pitchFamily="34" charset="0"/>
              </a:rPr>
              <a:t>footer</a:t>
            </a:r>
            <a:r>
              <a:rPr kumimoji="0" lang="de-DE" altLang="en-US" sz="2400" b="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&gt;</a:t>
            </a:r>
          </a:p>
          <a:p>
            <a:pPr marL="0" marR="0" lvl="0" indent="0" defTabSz="914400" rtl="0" eaLnBrk="0" fontAlgn="base" latinLnBrk="0" hangingPunct="0">
              <a:spcBef>
                <a:spcPct val="0"/>
              </a:spcBef>
              <a:spcAft>
                <a:spcPts val="60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de-DE" altLang="en-US" sz="2400" dirty="0">
              <a:ea typeface="Calibri" panose="020F0502020204030204" pitchFamily="34" charset="0"/>
              <a:cs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de-DE" altLang="en-US" sz="2400" dirty="0">
                <a:ea typeface="Calibri" panose="020F0502020204030204" pitchFamily="34" charset="0"/>
                <a:cs typeface="Arial" panose="020B0604020202020204" pitchFamily="34" charset="0"/>
              </a:rPr>
              <a:t>„</a:t>
            </a:r>
            <a:r>
              <a:rPr lang="de-DE" altLang="en-US" sz="2400" dirty="0">
                <a:solidFill>
                  <a:srgbClr val="FF0000"/>
                </a:solidFill>
                <a:ea typeface="Calibri" panose="020F0502020204030204" pitchFamily="34" charset="0"/>
                <a:cs typeface="Arial" panose="020B0604020202020204" pitchFamily="34" charset="0"/>
              </a:rPr>
              <a:t>f</a:t>
            </a:r>
            <a:r>
              <a:rPr kumimoji="0" lang="de-DE" altLang="en-US" sz="2400" b="0" i="0" u="none" strike="noStrike" cap="none" normalizeH="0" baseline="0" dirty="0">
                <a:ln>
                  <a:noFill/>
                </a:ln>
                <a:solidFill>
                  <a:srgbClr val="FF0000"/>
                </a:solidFill>
                <a:effectLst/>
                <a:latin typeface="Arial" panose="020B0604020202020204" pitchFamily="34" charset="0"/>
                <a:ea typeface="Calibri" panose="020F0502020204030204" pitchFamily="34" charset="0"/>
                <a:cs typeface="Arial" panose="020B0604020202020204" pitchFamily="34" charset="0"/>
              </a:rPr>
              <a:t>ix</a:t>
            </a:r>
            <a:r>
              <a:rPr kumimoji="0" lang="de-DE" altLang="en-US" sz="2400" b="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a:t>
            </a:r>
            <a:r>
              <a:rPr kumimoji="0" lang="de-DE" altLang="en-US" sz="2400" b="0" i="0" u="none" strike="noStrike" cap="none" normalizeH="0" baseline="0" dirty="0" err="1">
                <a:ln>
                  <a:noFill/>
                </a:ln>
                <a:solidFill>
                  <a:schemeClr val="accent1"/>
                </a:solidFill>
                <a:effectLst/>
                <a:latin typeface="Arial" panose="020B0604020202020204" pitchFamily="34" charset="0"/>
                <a:ea typeface="Calibri" panose="020F0502020204030204" pitchFamily="34" charset="0"/>
                <a:cs typeface="Arial" panose="020B0604020202020204" pitchFamily="34" charset="0"/>
              </a:rPr>
              <a:t>docs</a:t>
            </a:r>
            <a:r>
              <a:rPr lang="de-DE" altLang="en-US" sz="2400" dirty="0">
                <a:ea typeface="Calibri" panose="020F0502020204030204" pitchFamily="34" charset="0"/>
                <a:cs typeface="Arial" panose="020B0604020202020204" pitchFamily="34" charset="0"/>
              </a:rPr>
              <a:t>): </a:t>
            </a:r>
            <a:r>
              <a:rPr lang="de-DE" altLang="en-US" sz="2400" dirty="0" err="1">
                <a:solidFill>
                  <a:schemeClr val="accent3">
                    <a:lumMod val="75000"/>
                  </a:schemeClr>
                </a:solidFill>
                <a:ea typeface="Calibri" panose="020F0502020204030204" pitchFamily="34" charset="0"/>
                <a:cs typeface="Arial" panose="020B0604020202020204" pitchFamily="34" charset="0"/>
              </a:rPr>
              <a:t>updated</a:t>
            </a:r>
            <a:r>
              <a:rPr lang="de-DE" altLang="en-US" sz="2400" dirty="0">
                <a:solidFill>
                  <a:schemeClr val="accent3">
                    <a:lumMod val="75000"/>
                  </a:schemeClr>
                </a:solidFill>
                <a:ea typeface="Calibri" panose="020F0502020204030204" pitchFamily="34" charset="0"/>
                <a:cs typeface="Arial" panose="020B0604020202020204" pitchFamily="34" charset="0"/>
              </a:rPr>
              <a:t> </a:t>
            </a:r>
            <a:r>
              <a:rPr lang="de-DE" altLang="en-US" sz="2400" dirty="0" err="1">
                <a:solidFill>
                  <a:schemeClr val="accent3">
                    <a:lumMod val="75000"/>
                  </a:schemeClr>
                </a:solidFill>
                <a:ea typeface="Calibri" panose="020F0502020204030204" pitchFamily="34" charset="0"/>
                <a:cs typeface="Arial" panose="020B0604020202020204" pitchFamily="34" charset="0"/>
              </a:rPr>
              <a:t>the</a:t>
            </a:r>
            <a:r>
              <a:rPr lang="de-DE" altLang="en-US" sz="2400" dirty="0">
                <a:solidFill>
                  <a:schemeClr val="accent3">
                    <a:lumMod val="75000"/>
                  </a:schemeClr>
                </a:solidFill>
                <a:ea typeface="Calibri" panose="020F0502020204030204" pitchFamily="34" charset="0"/>
                <a:cs typeface="Arial" panose="020B0604020202020204" pitchFamily="34" charset="0"/>
              </a:rPr>
              <a:t> readme.md</a:t>
            </a:r>
            <a:r>
              <a:rPr lang="de-DE" altLang="en-US" sz="2400" dirty="0">
                <a:ea typeface="Calibri" panose="020F0502020204030204" pitchFamily="34" charset="0"/>
                <a:cs typeface="Arial" panose="020B0604020202020204" pitchFamily="34" charset="0"/>
              </a:rPr>
              <a:t>“</a:t>
            </a:r>
          </a:p>
        </p:txBody>
      </p:sp>
      <p:sp>
        <p:nvSpPr>
          <p:cNvPr id="3" name="Foliennummernplatzhalter 2">
            <a:extLst>
              <a:ext uri="{FF2B5EF4-FFF2-40B4-BE49-F238E27FC236}">
                <a16:creationId xmlns:a16="http://schemas.microsoft.com/office/drawing/2014/main" id="{0B089E63-D4A5-7017-FD19-8B5CD618AE4F}"/>
              </a:ext>
            </a:extLst>
          </p:cNvPr>
          <p:cNvSpPr>
            <a:spLocks noGrp="1"/>
          </p:cNvSpPr>
          <p:nvPr>
            <p:ph type="sldNum" sz="quarter" idx="12"/>
          </p:nvPr>
        </p:nvSpPr>
        <p:spPr/>
        <p:txBody>
          <a:bodyPr/>
          <a:lstStyle/>
          <a:p>
            <a:fld id="{346C46E7-65D7-474E-B55E-17D6A87998BE}" type="slidenum">
              <a:rPr lang="en-US" smtClean="0"/>
              <a:t>66</a:t>
            </a:fld>
            <a:endParaRPr lang="en-US"/>
          </a:p>
        </p:txBody>
      </p:sp>
    </p:spTree>
    <p:extLst>
      <p:ext uri="{BB962C8B-B14F-4D97-AF65-F5344CB8AC3E}">
        <p14:creationId xmlns:p14="http://schemas.microsoft.com/office/powerpoint/2010/main" val="39004067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2"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4"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16"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el 1">
            <a:extLst>
              <a:ext uri="{FF2B5EF4-FFF2-40B4-BE49-F238E27FC236}">
                <a16:creationId xmlns:a16="http://schemas.microsoft.com/office/drawing/2014/main" id="{7C54756C-6D67-DBBD-514B-0895D4861918}"/>
              </a:ext>
            </a:extLst>
          </p:cNvPr>
          <p:cNvSpPr>
            <a:spLocks noGrp="1"/>
          </p:cNvSpPr>
          <p:nvPr>
            <p:ph type="title"/>
          </p:nvPr>
        </p:nvSpPr>
        <p:spPr>
          <a:xfrm>
            <a:off x="457200" y="758952"/>
            <a:ext cx="4640729" cy="1325563"/>
          </a:xfrm>
        </p:spPr>
        <p:txBody>
          <a:bodyPr vert="horz" lIns="91440" tIns="45720" rIns="91440" bIns="45720" rtlCol="0" anchor="b">
            <a:normAutofit/>
          </a:bodyPr>
          <a:lstStyle/>
          <a:p>
            <a:r>
              <a:rPr lang="en-US" sz="3100"/>
              <a:t>Semantic Release: Auswertung von Commits</a:t>
            </a:r>
          </a:p>
        </p:txBody>
      </p:sp>
      <p:sp>
        <p:nvSpPr>
          <p:cNvPr id="5" name="Textfeld 4">
            <a:extLst>
              <a:ext uri="{FF2B5EF4-FFF2-40B4-BE49-F238E27FC236}">
                <a16:creationId xmlns:a16="http://schemas.microsoft.com/office/drawing/2014/main" id="{F51C3545-9E55-4CD9-D04C-8FFD59495C9D}"/>
              </a:ext>
            </a:extLst>
          </p:cNvPr>
          <p:cNvSpPr txBox="1"/>
          <p:nvPr/>
        </p:nvSpPr>
        <p:spPr>
          <a:xfrm>
            <a:off x="5802801" y="4542496"/>
            <a:ext cx="4640729" cy="3887585"/>
          </a:xfrm>
          <a:prstGeom prst="rect">
            <a:avLst/>
          </a:prstGeom>
        </p:spPr>
        <p:txBody>
          <a:bodyPr vert="horz" lIns="91440" tIns="45720" rIns="91440" bIns="45720" rtlCol="0">
            <a:normAutofit/>
          </a:bodyPr>
          <a:lstStyle/>
          <a:p>
            <a:pPr>
              <a:lnSpc>
                <a:spcPct val="90000"/>
              </a:lnSpc>
              <a:spcAft>
                <a:spcPts val="600"/>
              </a:spcAft>
            </a:pPr>
            <a:r>
              <a:rPr lang="en-US" sz="2000" dirty="0">
                <a:solidFill>
                  <a:schemeClr val="bg1"/>
                </a:solidFill>
              </a:rPr>
              <a:t>Abbildung: 3</a:t>
            </a:r>
          </a:p>
        </p:txBody>
      </p:sp>
      <p:pic>
        <p:nvPicPr>
          <p:cNvPr id="4" name="Inhaltsplatzhalter 3" descr="Ein Bild, das Text enthält.&#10;&#10;Automatisch generierte Beschreibung">
            <a:extLst>
              <a:ext uri="{FF2B5EF4-FFF2-40B4-BE49-F238E27FC236}">
                <a16:creationId xmlns:a16="http://schemas.microsoft.com/office/drawing/2014/main" id="{5532A6B3-DB47-327C-FD73-BB6D5836E5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745969" y="2318192"/>
            <a:ext cx="6146563" cy="2243495"/>
          </a:xfrm>
          <a:prstGeom prst="rect">
            <a:avLst/>
          </a:prstGeom>
          <a:noFill/>
        </p:spPr>
      </p:pic>
      <p:sp>
        <p:nvSpPr>
          <p:cNvPr id="3" name="Foliennummernplatzhalter 2">
            <a:extLst>
              <a:ext uri="{FF2B5EF4-FFF2-40B4-BE49-F238E27FC236}">
                <a16:creationId xmlns:a16="http://schemas.microsoft.com/office/drawing/2014/main" id="{EA732F95-984E-2034-57FF-B17840E04146}"/>
              </a:ext>
            </a:extLst>
          </p:cNvPr>
          <p:cNvSpPr>
            <a:spLocks noGrp="1"/>
          </p:cNvSpPr>
          <p:nvPr>
            <p:ph type="sldNum" sz="quarter" idx="12"/>
          </p:nvPr>
        </p:nvSpPr>
        <p:spPr>
          <a:xfrm>
            <a:off x="10954512" y="6355080"/>
            <a:ext cx="795528" cy="365760"/>
          </a:xfrm>
        </p:spPr>
        <p:txBody>
          <a:bodyPr vert="horz" lIns="91440" tIns="45720" rIns="91440" bIns="45720" rtlCol="0" anchor="ctr">
            <a:normAutofit/>
          </a:bodyPr>
          <a:lstStyle/>
          <a:p>
            <a:pPr>
              <a:spcAft>
                <a:spcPts val="600"/>
              </a:spcAft>
            </a:pPr>
            <a:fld id="{346C46E7-65D7-474E-B55E-17D6A87998BE}" type="slidenum">
              <a:rPr lang="en-US">
                <a:solidFill>
                  <a:srgbClr val="0F5F4F"/>
                </a:solidFill>
              </a:rPr>
              <a:pPr>
                <a:spcAft>
                  <a:spcPts val="600"/>
                </a:spcAft>
              </a:pPr>
              <a:t>67</a:t>
            </a:fld>
            <a:endParaRPr lang="en-US">
              <a:solidFill>
                <a:srgbClr val="0F5F4F"/>
              </a:solidFill>
            </a:endParaRPr>
          </a:p>
        </p:txBody>
      </p:sp>
    </p:spTree>
    <p:extLst>
      <p:ext uri="{BB962C8B-B14F-4D97-AF65-F5344CB8AC3E}">
        <p14:creationId xmlns:p14="http://schemas.microsoft.com/office/powerpoint/2010/main" val="6757651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5" name="Group 14">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6" name="Oval 15">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Freeform: Shape 16">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8" name="Freeform: Shape 17">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9" name="Freeform: Shape 18">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20"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2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24" name="Background Fill">
            <a:extLst>
              <a:ext uri="{FF2B5EF4-FFF2-40B4-BE49-F238E27FC236}">
                <a16:creationId xmlns:a16="http://schemas.microsoft.com/office/drawing/2014/main" id="{A7971386-B2B0-4A38-8D3B-8CF23AAA6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6" name="Color Fill">
            <a:extLst>
              <a:ext uri="{FF2B5EF4-FFF2-40B4-BE49-F238E27FC236}">
                <a16:creationId xmlns:a16="http://schemas.microsoft.com/office/drawing/2014/main" id="{8BECD55C-E611-4BCD-B45E-BF01D6234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28" name="Graphic 9">
            <a:extLst>
              <a:ext uri="{FF2B5EF4-FFF2-40B4-BE49-F238E27FC236}">
                <a16:creationId xmlns:a16="http://schemas.microsoft.com/office/drawing/2014/main" id="{1B8F0E52-7B96-44E2-BC48-F2D2BAC46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79" y="16681"/>
            <a:ext cx="6905281" cy="682737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30" name="Texture">
            <a:extLst>
              <a:ext uri="{FF2B5EF4-FFF2-40B4-BE49-F238E27FC236}">
                <a16:creationId xmlns:a16="http://schemas.microsoft.com/office/drawing/2014/main" id="{0D29D77D-2D4E-4868-960B-BEDA724F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el 1">
            <a:extLst>
              <a:ext uri="{FF2B5EF4-FFF2-40B4-BE49-F238E27FC236}">
                <a16:creationId xmlns:a16="http://schemas.microsoft.com/office/drawing/2014/main" id="{7C54756C-6D67-DBBD-514B-0895D4861918}"/>
              </a:ext>
            </a:extLst>
          </p:cNvPr>
          <p:cNvSpPr>
            <a:spLocks noGrp="1"/>
          </p:cNvSpPr>
          <p:nvPr>
            <p:ph type="title"/>
          </p:nvPr>
        </p:nvSpPr>
        <p:spPr>
          <a:xfrm>
            <a:off x="457200" y="676656"/>
            <a:ext cx="4563482" cy="3063240"/>
          </a:xfrm>
        </p:spPr>
        <p:txBody>
          <a:bodyPr vert="horz" lIns="91440" tIns="45720" rIns="91440" bIns="45720" rtlCol="0" anchor="b">
            <a:normAutofit/>
          </a:bodyPr>
          <a:lstStyle/>
          <a:p>
            <a:r>
              <a:rPr lang="en-US" sz="5400"/>
              <a:t>Semantic Release</a:t>
            </a:r>
          </a:p>
        </p:txBody>
      </p:sp>
      <p:pic>
        <p:nvPicPr>
          <p:cNvPr id="5" name="Grafik 4" descr="Ein Bild, das Text enthält.&#10;&#10;Automatisch generierte Beschreibung">
            <a:extLst>
              <a:ext uri="{FF2B5EF4-FFF2-40B4-BE49-F238E27FC236}">
                <a16:creationId xmlns:a16="http://schemas.microsoft.com/office/drawing/2014/main" id="{CBFD2E2D-377D-5979-AADE-A5CECBE515F6}"/>
              </a:ext>
            </a:extLst>
          </p:cNvPr>
          <p:cNvPicPr>
            <a:picLocks noChangeAspect="1"/>
          </p:cNvPicPr>
          <p:nvPr/>
        </p:nvPicPr>
        <p:blipFill rotWithShape="1">
          <a:blip r:embed="rId3">
            <a:extLst>
              <a:ext uri="{28A0092B-C50C-407E-A947-70E740481C1C}">
                <a14:useLocalDpi xmlns:a14="http://schemas.microsoft.com/office/drawing/2010/main" val="0"/>
              </a:ext>
            </a:extLst>
          </a:blip>
          <a:srcRect r="30995"/>
          <a:stretch/>
        </p:blipFill>
        <p:spPr>
          <a:xfrm>
            <a:off x="7110258" y="1271159"/>
            <a:ext cx="3594908" cy="4610529"/>
          </a:xfrm>
          <a:prstGeom prst="rect">
            <a:avLst/>
          </a:prstGeom>
        </p:spPr>
      </p:pic>
      <p:sp>
        <p:nvSpPr>
          <p:cNvPr id="6" name="Foliennummernplatzhalter 5">
            <a:extLst>
              <a:ext uri="{FF2B5EF4-FFF2-40B4-BE49-F238E27FC236}">
                <a16:creationId xmlns:a16="http://schemas.microsoft.com/office/drawing/2014/main" id="{9734072B-1F7F-96FE-E99C-2D364E87F853}"/>
              </a:ext>
            </a:extLst>
          </p:cNvPr>
          <p:cNvSpPr>
            <a:spLocks noGrp="1"/>
          </p:cNvSpPr>
          <p:nvPr>
            <p:ph type="sldNum" sz="quarter" idx="12"/>
          </p:nvPr>
        </p:nvSpPr>
        <p:spPr>
          <a:xfrm>
            <a:off x="10954512" y="6355080"/>
            <a:ext cx="795528" cy="365760"/>
          </a:xfrm>
        </p:spPr>
        <p:txBody>
          <a:bodyPr vert="horz" lIns="91440" tIns="45720" rIns="91440" bIns="45720" rtlCol="0" anchor="ctr">
            <a:normAutofit/>
          </a:bodyPr>
          <a:lstStyle/>
          <a:p>
            <a:pPr>
              <a:spcAft>
                <a:spcPts val="600"/>
              </a:spcAft>
            </a:pPr>
            <a:fld id="{346C46E7-65D7-474E-B55E-17D6A87998BE}" type="slidenum">
              <a:rPr lang="en-US">
                <a:solidFill>
                  <a:srgbClr val="0F5F4F"/>
                </a:solidFill>
              </a:rPr>
              <a:pPr>
                <a:spcAft>
                  <a:spcPts val="600"/>
                </a:spcAft>
              </a:pPr>
              <a:t>68</a:t>
            </a:fld>
            <a:endParaRPr lang="en-US">
              <a:solidFill>
                <a:srgbClr val="0F5F4F"/>
              </a:solidFill>
            </a:endParaRPr>
          </a:p>
        </p:txBody>
      </p:sp>
    </p:spTree>
    <p:extLst>
      <p:ext uri="{BB962C8B-B14F-4D97-AF65-F5344CB8AC3E}">
        <p14:creationId xmlns:p14="http://schemas.microsoft.com/office/powerpoint/2010/main" val="301259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973CFC7D-374D-4D67-8994-8DA9D4E23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F7FA731-5B6E-499C-926D-C2D2D49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13" name="Group 12">
            <a:extLst>
              <a:ext uri="{FF2B5EF4-FFF2-40B4-BE49-F238E27FC236}">
                <a16:creationId xmlns:a16="http://schemas.microsoft.com/office/drawing/2014/main" id="{B86AF8CF-633E-412E-96E3-67B7B96324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14" name="Oval 13">
              <a:extLst>
                <a:ext uri="{FF2B5EF4-FFF2-40B4-BE49-F238E27FC236}">
                  <a16:creationId xmlns:a16="http://schemas.microsoft.com/office/drawing/2014/main" id="{1D7166A1-C3C1-4FC8-BE48-DE359B61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Graphic 9">
              <a:extLst>
                <a:ext uri="{FF2B5EF4-FFF2-40B4-BE49-F238E27FC236}">
                  <a16:creationId xmlns:a16="http://schemas.microsoft.com/office/drawing/2014/main" id="{3557B6F1-5BA8-43C0-9951-35E8513BF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6" name="Freeform: Shape 15">
              <a:extLst>
                <a:ext uri="{FF2B5EF4-FFF2-40B4-BE49-F238E27FC236}">
                  <a16:creationId xmlns:a16="http://schemas.microsoft.com/office/drawing/2014/main" id="{B5FA9AA9-0E23-474D-97B8-2998484A9C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7" name="Freeform: Shape 16">
              <a:extLst>
                <a:ext uri="{FF2B5EF4-FFF2-40B4-BE49-F238E27FC236}">
                  <a16:creationId xmlns:a16="http://schemas.microsoft.com/office/drawing/2014/main" id="{B4CDFD59-E3B8-4EC9-AB9D-EE34EB128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8" name="Graphic 9">
              <a:extLst>
                <a:ext uri="{FF2B5EF4-FFF2-40B4-BE49-F238E27FC236}">
                  <a16:creationId xmlns:a16="http://schemas.microsoft.com/office/drawing/2014/main" id="{F1A280C6-1700-4098-9578-CD91F8EFB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Graphic 9">
              <a:extLst>
                <a:ext uri="{FF2B5EF4-FFF2-40B4-BE49-F238E27FC236}">
                  <a16:creationId xmlns:a16="http://schemas.microsoft.com/office/drawing/2014/main" id="{8FAF8CC6-F036-444B-AEB8-DF82B64BA0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1" name="Texture">
            <a:extLst>
              <a:ext uri="{FF2B5EF4-FFF2-40B4-BE49-F238E27FC236}">
                <a16:creationId xmlns:a16="http://schemas.microsoft.com/office/drawing/2014/main" id="{8592B821-10D5-48C0-8022-A904844B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a:p>
        </p:txBody>
      </p:sp>
      <p:sp>
        <p:nvSpPr>
          <p:cNvPr id="2" name="Titel 1">
            <a:extLst>
              <a:ext uri="{FF2B5EF4-FFF2-40B4-BE49-F238E27FC236}">
                <a16:creationId xmlns:a16="http://schemas.microsoft.com/office/drawing/2014/main" id="{E08343F0-63BA-5581-0F0E-23D2EE509D0F}"/>
              </a:ext>
            </a:extLst>
          </p:cNvPr>
          <p:cNvSpPr>
            <a:spLocks noGrp="1"/>
          </p:cNvSpPr>
          <p:nvPr>
            <p:ph type="title"/>
          </p:nvPr>
        </p:nvSpPr>
        <p:spPr>
          <a:xfrm>
            <a:off x="457200" y="668049"/>
            <a:ext cx="9484191" cy="1325563"/>
          </a:xfrm>
        </p:spPr>
        <p:txBody>
          <a:bodyPr>
            <a:normAutofit/>
          </a:bodyPr>
          <a:lstStyle/>
          <a:p>
            <a:r>
              <a:rPr lang="de-DE" dirty="0"/>
              <a:t>Key Takeaways</a:t>
            </a:r>
          </a:p>
        </p:txBody>
      </p:sp>
      <p:graphicFrame>
        <p:nvGraphicFramePr>
          <p:cNvPr id="5" name="Inhaltsplatzhalter 2">
            <a:extLst>
              <a:ext uri="{FF2B5EF4-FFF2-40B4-BE49-F238E27FC236}">
                <a16:creationId xmlns:a16="http://schemas.microsoft.com/office/drawing/2014/main" id="{2F55FEC7-2CB1-69A1-4F5E-5B01E14068E3}"/>
              </a:ext>
            </a:extLst>
          </p:cNvPr>
          <p:cNvGraphicFramePr>
            <a:graphicFrameLocks noGrp="1"/>
          </p:cNvGraphicFramePr>
          <p:nvPr>
            <p:ph idx="1"/>
            <p:extLst>
              <p:ext uri="{D42A27DB-BD31-4B8C-83A1-F6EECF244321}">
                <p14:modId xmlns:p14="http://schemas.microsoft.com/office/powerpoint/2010/main" val="4057807927"/>
              </p:ext>
            </p:extLst>
          </p:nvPr>
        </p:nvGraphicFramePr>
        <p:xfrm>
          <a:off x="492526" y="1389062"/>
          <a:ext cx="9484254" cy="40798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3" name="Inhaltsplatzhalter 2">
            <a:extLst>
              <a:ext uri="{FF2B5EF4-FFF2-40B4-BE49-F238E27FC236}">
                <a16:creationId xmlns:a16="http://schemas.microsoft.com/office/drawing/2014/main" id="{EA70B643-9DFF-72EA-AB30-8F64174AE93C}"/>
              </a:ext>
            </a:extLst>
          </p:cNvPr>
          <p:cNvGraphicFramePr>
            <a:graphicFrameLocks/>
          </p:cNvGraphicFramePr>
          <p:nvPr>
            <p:extLst>
              <p:ext uri="{D42A27DB-BD31-4B8C-83A1-F6EECF244321}">
                <p14:modId xmlns:p14="http://schemas.microsoft.com/office/powerpoint/2010/main" val="1298988050"/>
              </p:ext>
            </p:extLst>
          </p:nvPr>
        </p:nvGraphicFramePr>
        <p:xfrm>
          <a:off x="527852" y="3560762"/>
          <a:ext cx="9484254" cy="407987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4" name="Textfeld 3">
            <a:extLst>
              <a:ext uri="{FF2B5EF4-FFF2-40B4-BE49-F238E27FC236}">
                <a16:creationId xmlns:a16="http://schemas.microsoft.com/office/drawing/2014/main" id="{5F6149B3-14FE-0BC3-1F73-825CDB5E9EB5}"/>
              </a:ext>
            </a:extLst>
          </p:cNvPr>
          <p:cNvSpPr txBox="1"/>
          <p:nvPr/>
        </p:nvSpPr>
        <p:spPr>
          <a:xfrm>
            <a:off x="1056868" y="5167758"/>
            <a:ext cx="2246051" cy="1384995"/>
          </a:xfrm>
          <a:prstGeom prst="rect">
            <a:avLst/>
          </a:prstGeom>
          <a:noFill/>
        </p:spPr>
        <p:txBody>
          <a:bodyPr wrap="square" rtlCol="0">
            <a:spAutoFit/>
          </a:bodyPr>
          <a:lstStyle/>
          <a:p>
            <a:r>
              <a:rPr lang="de-DE" sz="2100" dirty="0">
                <a:solidFill>
                  <a:schemeClr val="bg1"/>
                </a:solidFill>
              </a:rPr>
              <a:t>Tools wie </a:t>
            </a:r>
            <a:r>
              <a:rPr lang="de-DE" sz="2100" dirty="0" err="1">
                <a:solidFill>
                  <a:schemeClr val="bg1"/>
                </a:solidFill>
              </a:rPr>
              <a:t>Semantic</a:t>
            </a:r>
            <a:r>
              <a:rPr lang="de-DE" sz="2100" dirty="0">
                <a:solidFill>
                  <a:schemeClr val="bg1"/>
                </a:solidFill>
              </a:rPr>
              <a:t> Release erhöhen die </a:t>
            </a:r>
            <a:r>
              <a:rPr lang="de-DE" sz="2100" dirty="0" err="1">
                <a:solidFill>
                  <a:schemeClr val="bg1"/>
                </a:solidFill>
              </a:rPr>
              <a:t>Effizenz</a:t>
            </a:r>
            <a:endParaRPr lang="de-DE" sz="2100" dirty="0">
              <a:solidFill>
                <a:schemeClr val="bg1"/>
              </a:solidFill>
            </a:endParaRPr>
          </a:p>
        </p:txBody>
      </p:sp>
      <p:sp>
        <p:nvSpPr>
          <p:cNvPr id="6" name="Textfeld 5">
            <a:extLst>
              <a:ext uri="{FF2B5EF4-FFF2-40B4-BE49-F238E27FC236}">
                <a16:creationId xmlns:a16="http://schemas.microsoft.com/office/drawing/2014/main" id="{871B65DF-CA25-1DD6-9059-8EB955A00C8B}"/>
              </a:ext>
            </a:extLst>
          </p:cNvPr>
          <p:cNvSpPr txBox="1"/>
          <p:nvPr/>
        </p:nvSpPr>
        <p:spPr>
          <a:xfrm>
            <a:off x="4270159" y="5197474"/>
            <a:ext cx="2361460" cy="1200329"/>
          </a:xfrm>
          <a:prstGeom prst="rect">
            <a:avLst/>
          </a:prstGeom>
          <a:noFill/>
        </p:spPr>
        <p:txBody>
          <a:bodyPr wrap="square" rtlCol="0">
            <a:spAutoFit/>
          </a:bodyPr>
          <a:lstStyle/>
          <a:p>
            <a:r>
              <a:rPr lang="de-DE" dirty="0" err="1">
                <a:solidFill>
                  <a:schemeClr val="bg1"/>
                </a:solidFill>
              </a:rPr>
              <a:t>Shared</a:t>
            </a:r>
            <a:r>
              <a:rPr lang="de-DE" dirty="0">
                <a:solidFill>
                  <a:schemeClr val="bg1"/>
                </a:solidFill>
              </a:rPr>
              <a:t> Pipelines gewährleisten Konsistenz im Entwicklungszyklus</a:t>
            </a:r>
          </a:p>
        </p:txBody>
      </p:sp>
      <p:sp>
        <p:nvSpPr>
          <p:cNvPr id="7" name="Textfeld 6">
            <a:extLst>
              <a:ext uri="{FF2B5EF4-FFF2-40B4-BE49-F238E27FC236}">
                <a16:creationId xmlns:a16="http://schemas.microsoft.com/office/drawing/2014/main" id="{A78C2D39-CC52-4673-8666-D30741388D23}"/>
              </a:ext>
            </a:extLst>
          </p:cNvPr>
          <p:cNvSpPr txBox="1"/>
          <p:nvPr/>
        </p:nvSpPr>
        <p:spPr>
          <a:xfrm>
            <a:off x="7528264" y="5104660"/>
            <a:ext cx="2361460" cy="1477328"/>
          </a:xfrm>
          <a:prstGeom prst="rect">
            <a:avLst/>
          </a:prstGeom>
          <a:noFill/>
        </p:spPr>
        <p:txBody>
          <a:bodyPr wrap="square" rtlCol="0">
            <a:spAutoFit/>
          </a:bodyPr>
          <a:lstStyle/>
          <a:p>
            <a:r>
              <a:rPr lang="de-DE" dirty="0">
                <a:solidFill>
                  <a:schemeClr val="bg1"/>
                </a:solidFill>
              </a:rPr>
              <a:t>Mono-Repositories verbessern die Verwaltung von Projekten im selben Kontext</a:t>
            </a:r>
          </a:p>
        </p:txBody>
      </p:sp>
      <p:sp>
        <p:nvSpPr>
          <p:cNvPr id="8" name="Foliennummernplatzhalter 7">
            <a:extLst>
              <a:ext uri="{FF2B5EF4-FFF2-40B4-BE49-F238E27FC236}">
                <a16:creationId xmlns:a16="http://schemas.microsoft.com/office/drawing/2014/main" id="{4D4E1354-4CC5-7298-A444-4141500A03EE}"/>
              </a:ext>
            </a:extLst>
          </p:cNvPr>
          <p:cNvSpPr>
            <a:spLocks noGrp="1"/>
          </p:cNvSpPr>
          <p:nvPr>
            <p:ph type="sldNum" sz="quarter" idx="12"/>
          </p:nvPr>
        </p:nvSpPr>
        <p:spPr/>
        <p:txBody>
          <a:bodyPr/>
          <a:lstStyle/>
          <a:p>
            <a:fld id="{BD8A8A1B-4E1E-43EF-8A39-7D4A3879B941}" type="slidenum">
              <a:rPr lang="en-US" smtClean="0"/>
              <a:t>69</a:t>
            </a:fld>
            <a:endParaRPr lang="en-US"/>
          </a:p>
        </p:txBody>
      </p:sp>
    </p:spTree>
    <p:extLst>
      <p:ext uri="{BB962C8B-B14F-4D97-AF65-F5344CB8AC3E}">
        <p14:creationId xmlns:p14="http://schemas.microsoft.com/office/powerpoint/2010/main" val="1481897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63E5BFF9-8D75-4F8D-AA2E-E9AF4156B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5074A657-B6F7-47AE-B719-D3590207E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a:extLst>
              <a:ext uri="{FF2B5EF4-FFF2-40B4-BE49-F238E27FC236}">
                <a16:creationId xmlns:a16="http://schemas.microsoft.com/office/drawing/2014/main" id="{5F495AF5-CD36-4EE9-95DB-86D2A39310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27"/>
            <a:ext cx="12192000" cy="6861227"/>
            <a:chOff x="0" y="-3227"/>
            <a:chExt cx="12192000" cy="6861227"/>
          </a:xfrm>
        </p:grpSpPr>
        <p:sp>
          <p:nvSpPr>
            <p:cNvPr id="13" name="Oval 12">
              <a:extLst>
                <a:ext uri="{FF2B5EF4-FFF2-40B4-BE49-F238E27FC236}">
                  <a16:creationId xmlns:a16="http://schemas.microsoft.com/office/drawing/2014/main" id="{8EFB5B0C-DD84-4ACA-8A57-0DF5C9BAD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58790" y="124188"/>
              <a:ext cx="215755" cy="2157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4" name="Oval 13">
              <a:extLst>
                <a:ext uri="{FF2B5EF4-FFF2-40B4-BE49-F238E27FC236}">
                  <a16:creationId xmlns:a16="http://schemas.microsoft.com/office/drawing/2014/main" id="{537C3102-63A7-409A-A09D-56EBB4C81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9553" y="2866365"/>
              <a:ext cx="697984" cy="697984"/>
            </a:xfrm>
            <a:prstGeom prst="ellipse">
              <a:avLst/>
            </a:prstGeom>
            <a:solidFill>
              <a:schemeClr val="accent1">
                <a:alpha val="65000"/>
              </a:schemeClr>
            </a:solidFill>
            <a:ln w="9331" cap="flat">
              <a:noFill/>
              <a:prstDash val="solid"/>
              <a:miter/>
            </a:ln>
          </p:spPr>
          <p:txBody>
            <a:bodyPr rtlCol="0" anchor="ctr"/>
            <a:lstStyle/>
            <a:p>
              <a:endParaRPr lang="en-US" dirty="0"/>
            </a:p>
          </p:txBody>
        </p:sp>
        <p:sp>
          <p:nvSpPr>
            <p:cNvPr id="15" name="Oval 14">
              <a:extLst>
                <a:ext uri="{FF2B5EF4-FFF2-40B4-BE49-F238E27FC236}">
                  <a16:creationId xmlns:a16="http://schemas.microsoft.com/office/drawing/2014/main" id="{7A99EBC8-DA67-46D1-BE90-B240465A8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134" y="3762066"/>
              <a:ext cx="230192" cy="230191"/>
            </a:xfrm>
            <a:prstGeom prst="ellipse">
              <a:avLst/>
            </a:prstGeom>
            <a:solidFill>
              <a:schemeClr val="accent4">
                <a:lumMod val="20000"/>
                <a:lumOff val="80000"/>
                <a:alpha val="60000"/>
              </a:schemeClr>
            </a:solidFill>
            <a:ln w="9331" cap="flat">
              <a:noFill/>
              <a:prstDash val="solid"/>
              <a:miter/>
            </a:ln>
          </p:spPr>
          <p:txBody>
            <a:bodyPr rtlCol="0" anchor="ctr"/>
            <a:lstStyle/>
            <a:p>
              <a:endParaRPr lang="en-US" dirty="0">
                <a:solidFill>
                  <a:schemeClr val="tx1"/>
                </a:solidFill>
              </a:endParaRPr>
            </a:p>
          </p:txBody>
        </p:sp>
        <p:sp>
          <p:nvSpPr>
            <p:cNvPr id="16" name="Graphic 9">
              <a:extLst>
                <a:ext uri="{FF2B5EF4-FFF2-40B4-BE49-F238E27FC236}">
                  <a16:creationId xmlns:a16="http://schemas.microsoft.com/office/drawing/2014/main" id="{465540EA-046F-4AF0-8CEB-E2EFE6FD03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451544" y="-3227"/>
              <a:ext cx="2740456" cy="2740456"/>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dirty="0"/>
            </a:p>
          </p:txBody>
        </p:sp>
        <p:sp>
          <p:nvSpPr>
            <p:cNvPr id="17" name="Graphic 9">
              <a:extLst>
                <a:ext uri="{FF2B5EF4-FFF2-40B4-BE49-F238E27FC236}">
                  <a16:creationId xmlns:a16="http://schemas.microsoft.com/office/drawing/2014/main" id="{5FE32756-B183-449F-BD63-0CD97BABA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621871" y="163409"/>
              <a:ext cx="2387894" cy="238789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B81A06E5-D53E-4F08-917B-C03F56DFD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3060" y="599153"/>
              <a:ext cx="823413" cy="1000074"/>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C349B903-4F98-4946-9F6B-A42679E0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903403"/>
              <a:ext cx="1715504" cy="2954597"/>
            </a:xfrm>
            <a:custGeom>
              <a:avLst/>
              <a:gdLst>
                <a:gd name="connsiteX0" fmla="*/ 0 w 2429360"/>
                <a:gd name="connsiteY0" fmla="*/ 0 h 4184064"/>
                <a:gd name="connsiteX1" fmla="*/ 329124 w 2429360"/>
                <a:gd name="connsiteY1" fmla="*/ 0 h 4184064"/>
                <a:gd name="connsiteX2" fmla="*/ 2429360 w 2429360"/>
                <a:gd name="connsiteY2" fmla="*/ 2100236 h 4184064"/>
                <a:gd name="connsiteX3" fmla="*/ 2429360 w 2429360"/>
                <a:gd name="connsiteY3" fmla="*/ 4184064 h 4184064"/>
                <a:gd name="connsiteX4" fmla="*/ 132331 w 2429360"/>
                <a:gd name="connsiteY4" fmla="*/ 4184064 h 4184064"/>
                <a:gd name="connsiteX5" fmla="*/ 120545 w 2429360"/>
                <a:gd name="connsiteY5" fmla="*/ 4183469 h 4184064"/>
                <a:gd name="connsiteX6" fmla="*/ 0 w 2429360"/>
                <a:gd name="connsiteY6" fmla="*/ 4165072 h 418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9360" h="4184064">
                  <a:moveTo>
                    <a:pt x="0" y="0"/>
                  </a:moveTo>
                  <a:lnTo>
                    <a:pt x="329124" y="0"/>
                  </a:lnTo>
                  <a:cubicBezTo>
                    <a:pt x="1489065" y="0"/>
                    <a:pt x="2429360" y="940295"/>
                    <a:pt x="2429360" y="2100236"/>
                  </a:cubicBezTo>
                  <a:lnTo>
                    <a:pt x="2429360" y="4184064"/>
                  </a:lnTo>
                  <a:lnTo>
                    <a:pt x="132331" y="4184064"/>
                  </a:lnTo>
                  <a:lnTo>
                    <a:pt x="120545" y="4183469"/>
                  </a:lnTo>
                  <a:lnTo>
                    <a:pt x="0" y="4165072"/>
                  </a:lnTo>
                  <a:close/>
                </a:path>
              </a:pathLst>
            </a:custGeom>
            <a:solidFill>
              <a:schemeClr val="accent1">
                <a:alpha val="60000"/>
              </a:schemeClr>
            </a:solidFill>
            <a:ln w="9331"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53BC73C-A7AD-48F4-B586-4F781FCB9C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168300"/>
              <a:ext cx="1533337" cy="2555470"/>
            </a:xfrm>
            <a:custGeom>
              <a:avLst/>
              <a:gdLst>
                <a:gd name="connsiteX0" fmla="*/ 0 w 1986804"/>
                <a:gd name="connsiteY0" fmla="*/ 0 h 2902159"/>
                <a:gd name="connsiteX1" fmla="*/ 533594 w 1986804"/>
                <a:gd name="connsiteY1" fmla="*/ 0 h 2902159"/>
                <a:gd name="connsiteX2" fmla="*/ 1986804 w 1986804"/>
                <a:gd name="connsiteY2" fmla="*/ 1453211 h 2902159"/>
                <a:gd name="connsiteX3" fmla="*/ 1986804 w 1986804"/>
                <a:gd name="connsiteY3" fmla="*/ 2902159 h 2902159"/>
                <a:gd name="connsiteX4" fmla="*/ 537856 w 1986804"/>
                <a:gd name="connsiteY4" fmla="*/ 2902159 h 2902159"/>
                <a:gd name="connsiteX5" fmla="*/ 105713 w 1986804"/>
                <a:gd name="connsiteY5" fmla="*/ 2836826 h 2902159"/>
                <a:gd name="connsiteX6" fmla="*/ 0 w 1986804"/>
                <a:gd name="connsiteY6" fmla="*/ 2798136 h 290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6804" h="2902159">
                  <a:moveTo>
                    <a:pt x="0" y="0"/>
                  </a:moveTo>
                  <a:lnTo>
                    <a:pt x="533594" y="0"/>
                  </a:lnTo>
                  <a:cubicBezTo>
                    <a:pt x="1336188" y="0"/>
                    <a:pt x="1986804" y="650616"/>
                    <a:pt x="1986804" y="1453211"/>
                  </a:cubicBezTo>
                  <a:lnTo>
                    <a:pt x="1986804" y="2902159"/>
                  </a:lnTo>
                  <a:lnTo>
                    <a:pt x="537856" y="2902159"/>
                  </a:lnTo>
                  <a:cubicBezTo>
                    <a:pt x="387370" y="2902159"/>
                    <a:pt x="242226" y="2879286"/>
                    <a:pt x="105713" y="2836826"/>
                  </a:cubicBezTo>
                  <a:lnTo>
                    <a:pt x="0" y="279813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EB3270C9-025A-41DD-997B-C8C6A6CBA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85047" y="4685933"/>
              <a:ext cx="2406953" cy="2172067"/>
            </a:xfrm>
            <a:custGeom>
              <a:avLst/>
              <a:gdLst>
                <a:gd name="connsiteX0" fmla="*/ 1229573 w 2406953"/>
                <a:gd name="connsiteY0" fmla="*/ 0 h 2172067"/>
                <a:gd name="connsiteX1" fmla="*/ 2406313 w 2406953"/>
                <a:gd name="connsiteY1" fmla="*/ 1496275 h 2172067"/>
                <a:gd name="connsiteX2" fmla="*/ 2406953 w 2406953"/>
                <a:gd name="connsiteY2" fmla="*/ 1499327 h 2172067"/>
                <a:gd name="connsiteX3" fmla="*/ 2406953 w 2406953"/>
                <a:gd name="connsiteY3" fmla="*/ 2172067 h 2172067"/>
                <a:gd name="connsiteX4" fmla="*/ 36154 w 2406953"/>
                <a:gd name="connsiteY4" fmla="*/ 2172067 h 2172067"/>
                <a:gd name="connsiteX5" fmla="*/ 13809 w 2406953"/>
                <a:gd name="connsiteY5" fmla="*/ 2065529 h 2172067"/>
                <a:gd name="connsiteX6" fmla="*/ 0 w 2406953"/>
                <a:gd name="connsiteY6" fmla="*/ 1873933 h 2172067"/>
                <a:gd name="connsiteX7" fmla="*/ 1229573 w 2406953"/>
                <a:gd name="connsiteY7" fmla="*/ 0 h 2172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953" h="2172067">
                  <a:moveTo>
                    <a:pt x="1229573" y="0"/>
                  </a:moveTo>
                  <a:cubicBezTo>
                    <a:pt x="1229573" y="0"/>
                    <a:pt x="2170965" y="642363"/>
                    <a:pt x="2406313" y="1496275"/>
                  </a:cubicBezTo>
                  <a:lnTo>
                    <a:pt x="2406953" y="1499327"/>
                  </a:lnTo>
                  <a:lnTo>
                    <a:pt x="2406953" y="2172067"/>
                  </a:lnTo>
                  <a:lnTo>
                    <a:pt x="36154" y="2172067"/>
                  </a:lnTo>
                  <a:lnTo>
                    <a:pt x="13809" y="2065529"/>
                  </a:lnTo>
                  <a:cubicBezTo>
                    <a:pt x="4803" y="2002533"/>
                    <a:pt x="0" y="1938616"/>
                    <a:pt x="0" y="1873933"/>
                  </a:cubicBezTo>
                  <a:cubicBezTo>
                    <a:pt x="0" y="839004"/>
                    <a:pt x="1229573" y="0"/>
                    <a:pt x="1229573" y="0"/>
                  </a:cubicBezTo>
                  <a:close/>
                </a:path>
              </a:pathLst>
            </a:custGeom>
            <a:solidFill>
              <a:schemeClr val="accent1">
                <a:lumMod val="75000"/>
                <a:alpha val="65000"/>
              </a:schemeClr>
            </a:solidFill>
            <a:ln w="9331" cap="flat">
              <a:noFill/>
              <a:prstDash val="solid"/>
              <a:miter/>
            </a:ln>
          </p:spPr>
          <p:txBody>
            <a:bodyPr rtlCol="0" anchor="ctr"/>
            <a:lstStyle/>
            <a:p>
              <a:endParaRPr lang="en-US" dirty="0"/>
            </a:p>
          </p:txBody>
        </p:sp>
      </p:grpSp>
      <p:sp>
        <p:nvSpPr>
          <p:cNvPr id="23" name="Texture">
            <a:extLst>
              <a:ext uri="{FF2B5EF4-FFF2-40B4-BE49-F238E27FC236}">
                <a16:creationId xmlns:a16="http://schemas.microsoft.com/office/drawing/2014/main" id="{8DB0478B-1B97-4BFD-90B4-35597D821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el 1">
            <a:extLst>
              <a:ext uri="{FF2B5EF4-FFF2-40B4-BE49-F238E27FC236}">
                <a16:creationId xmlns:a16="http://schemas.microsoft.com/office/drawing/2014/main" id="{79A82A61-C7ED-5676-D6ED-BAADFA6A9EA0}"/>
              </a:ext>
            </a:extLst>
          </p:cNvPr>
          <p:cNvSpPr>
            <a:spLocks noGrp="1"/>
          </p:cNvSpPr>
          <p:nvPr>
            <p:ph type="title"/>
          </p:nvPr>
        </p:nvSpPr>
        <p:spPr>
          <a:xfrm>
            <a:off x="1058336" y="365199"/>
            <a:ext cx="10072279" cy="717406"/>
          </a:xfrm>
        </p:spPr>
        <p:txBody>
          <a:bodyPr>
            <a:normAutofit/>
          </a:bodyPr>
          <a:lstStyle/>
          <a:p>
            <a:pPr algn="ctr"/>
            <a:r>
              <a:rPr lang="de-DE" b="1" dirty="0">
                <a:effectLst/>
                <a:latin typeface="Calibri" panose="020F0502020204030204" pitchFamily="34" charset="0"/>
                <a:ea typeface="Calibri" panose="020F0502020204030204" pitchFamily="34" charset="0"/>
                <a:cs typeface="Times New Roman" panose="02020603050405020304" pitchFamily="18" charset="0"/>
              </a:rPr>
              <a:t>Git im Fokus </a:t>
            </a:r>
            <a:endParaRPr lang="de-DE" sz="28700" dirty="0"/>
          </a:p>
        </p:txBody>
      </p:sp>
      <p:graphicFrame>
        <p:nvGraphicFramePr>
          <p:cNvPr id="25" name="Inhaltsplatzhalter 2">
            <a:extLst>
              <a:ext uri="{FF2B5EF4-FFF2-40B4-BE49-F238E27FC236}">
                <a16:creationId xmlns:a16="http://schemas.microsoft.com/office/drawing/2014/main" id="{DEB8C032-5C11-6890-A0D8-DB96442983FB}"/>
              </a:ext>
            </a:extLst>
          </p:cNvPr>
          <p:cNvGraphicFramePr>
            <a:graphicFrameLocks noGrp="1"/>
          </p:cNvGraphicFramePr>
          <p:nvPr>
            <p:ph idx="1"/>
            <p:extLst>
              <p:ext uri="{D42A27DB-BD31-4B8C-83A1-F6EECF244321}">
                <p14:modId xmlns:p14="http://schemas.microsoft.com/office/powerpoint/2010/main" val="607297058"/>
              </p:ext>
            </p:extLst>
          </p:nvPr>
        </p:nvGraphicFramePr>
        <p:xfrm>
          <a:off x="1058336" y="1447805"/>
          <a:ext cx="10108711" cy="47291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Textfeld 4">
            <a:extLst>
              <a:ext uri="{FF2B5EF4-FFF2-40B4-BE49-F238E27FC236}">
                <a16:creationId xmlns:a16="http://schemas.microsoft.com/office/drawing/2014/main" id="{E8D50F04-08C8-7142-5999-EE99571CF2FA}"/>
              </a:ext>
            </a:extLst>
          </p:cNvPr>
          <p:cNvSpPr txBox="1"/>
          <p:nvPr/>
        </p:nvSpPr>
        <p:spPr>
          <a:xfrm>
            <a:off x="2773840" y="5298606"/>
            <a:ext cx="7794594" cy="477054"/>
          </a:xfrm>
          <a:prstGeom prst="rect">
            <a:avLst/>
          </a:prstGeom>
          <a:noFill/>
        </p:spPr>
        <p:txBody>
          <a:bodyPr wrap="square" rtlCol="0">
            <a:spAutoFit/>
          </a:bodyPr>
          <a:lstStyle/>
          <a:p>
            <a:r>
              <a:rPr lang="de-DE" sz="2500" dirty="0">
                <a:solidFill>
                  <a:schemeClr val="bg1"/>
                </a:solidFill>
              </a:rPr>
              <a:t>Git Best </a:t>
            </a:r>
            <a:r>
              <a:rPr lang="de-DE" sz="2500" dirty="0" err="1">
                <a:solidFill>
                  <a:schemeClr val="bg1"/>
                </a:solidFill>
              </a:rPr>
              <a:t>practices</a:t>
            </a:r>
            <a:endParaRPr lang="de-DE" sz="2500" dirty="0">
              <a:solidFill>
                <a:schemeClr val="bg1"/>
              </a:solidFill>
            </a:endParaRPr>
          </a:p>
        </p:txBody>
      </p:sp>
      <p:sp>
        <p:nvSpPr>
          <p:cNvPr id="3" name="Foliennummernplatzhalter 2">
            <a:extLst>
              <a:ext uri="{FF2B5EF4-FFF2-40B4-BE49-F238E27FC236}">
                <a16:creationId xmlns:a16="http://schemas.microsoft.com/office/drawing/2014/main" id="{147756AF-5A11-2E89-1F42-E60223A03A72}"/>
              </a:ext>
            </a:extLst>
          </p:cNvPr>
          <p:cNvSpPr>
            <a:spLocks noGrp="1"/>
          </p:cNvSpPr>
          <p:nvPr>
            <p:ph type="sldNum" sz="quarter" idx="12"/>
          </p:nvPr>
        </p:nvSpPr>
        <p:spPr/>
        <p:txBody>
          <a:bodyPr/>
          <a:lstStyle/>
          <a:p>
            <a:fld id="{BD8A8A1B-4E1E-43EF-8A39-7D4A3879B941}" type="slidenum">
              <a:rPr lang="en-US" smtClean="0"/>
              <a:t>7</a:t>
            </a:fld>
            <a:endParaRPr lang="en-US"/>
          </a:p>
        </p:txBody>
      </p:sp>
    </p:spTree>
    <p:extLst>
      <p:ext uri="{BB962C8B-B14F-4D97-AF65-F5344CB8AC3E}">
        <p14:creationId xmlns:p14="http://schemas.microsoft.com/office/powerpoint/2010/main" val="80980730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Background Fill">
            <a:extLst>
              <a:ext uri="{FF2B5EF4-FFF2-40B4-BE49-F238E27FC236}">
                <a16:creationId xmlns:a16="http://schemas.microsoft.com/office/drawing/2014/main" id="{BA533261-94EC-4494-86AB-1382C73333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41" name="Color Fill">
            <a:extLst>
              <a:ext uri="{FF2B5EF4-FFF2-40B4-BE49-F238E27FC236}">
                <a16:creationId xmlns:a16="http://schemas.microsoft.com/office/drawing/2014/main" id="{2915CC6E-6E07-408F-87AD-90C78C86E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42" name="Group 12">
            <a:extLst>
              <a:ext uri="{FF2B5EF4-FFF2-40B4-BE49-F238E27FC236}">
                <a16:creationId xmlns:a16="http://schemas.microsoft.com/office/drawing/2014/main" id="{4230B9D7-2173-457C-9E86-003B57DD3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30430" y="0"/>
            <a:ext cx="5956661" cy="6858000"/>
            <a:chOff x="6330430" y="0"/>
            <a:chExt cx="5956661" cy="6858000"/>
          </a:xfrm>
        </p:grpSpPr>
        <p:sp>
          <p:nvSpPr>
            <p:cNvPr id="43" name="Oval 13">
              <a:extLst>
                <a:ext uri="{FF2B5EF4-FFF2-40B4-BE49-F238E27FC236}">
                  <a16:creationId xmlns:a16="http://schemas.microsoft.com/office/drawing/2014/main" id="{C8FB924B-59FF-4C80-B226-44A73C184F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7206" y="1313709"/>
              <a:ext cx="533238" cy="533238"/>
            </a:xfrm>
            <a:prstGeom prst="ellipse">
              <a:avLst/>
            </a:pr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endParaRPr lang="en-US">
                <a:solidFill>
                  <a:schemeClr val="tx1"/>
                </a:solidFill>
              </a:endParaRPr>
            </a:p>
          </p:txBody>
        </p:sp>
        <p:sp>
          <p:nvSpPr>
            <p:cNvPr id="44" name="Graphic 9">
              <a:extLst>
                <a:ext uri="{FF2B5EF4-FFF2-40B4-BE49-F238E27FC236}">
                  <a16:creationId xmlns:a16="http://schemas.microsoft.com/office/drawing/2014/main" id="{6975C13F-F04B-474C-B222-5AEC68805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430" y="1827090"/>
              <a:ext cx="3039624" cy="303962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6" name="Graphic 18">
              <a:extLst>
                <a:ext uri="{FF2B5EF4-FFF2-40B4-BE49-F238E27FC236}">
                  <a16:creationId xmlns:a16="http://schemas.microsoft.com/office/drawing/2014/main" id="{219B71F3-06F5-4BD5-AD95-8D932DA943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691028" y="2190048"/>
              <a:ext cx="2057060" cy="3135067"/>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chemeClr val="accent1">
                <a:lumMod val="75000"/>
                <a:alpha val="65000"/>
              </a:schemeClr>
            </a:solidFill>
            <a:ln w="9331" cap="flat">
              <a:noFill/>
              <a:prstDash val="solid"/>
              <a:miter/>
            </a:ln>
          </p:spPr>
          <p:txBody>
            <a:bodyPr rtlCol="0" anchor="ctr"/>
            <a:lstStyle/>
            <a:p>
              <a:endParaRPr lang="en-US"/>
            </a:p>
          </p:txBody>
        </p:sp>
        <p:sp>
          <p:nvSpPr>
            <p:cNvPr id="17" name="Oval 16">
              <a:extLst>
                <a:ext uri="{FF2B5EF4-FFF2-40B4-BE49-F238E27FC236}">
                  <a16:creationId xmlns:a16="http://schemas.microsoft.com/office/drawing/2014/main" id="{E18EB2C1-AF76-4AC5-8608-50EC05D5A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18804" y="5232931"/>
              <a:ext cx="439469" cy="43946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7114E89-D092-46A3-81DF-7A2EB379E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23404" y="0"/>
              <a:ext cx="3751917" cy="2479620"/>
            </a:xfrm>
            <a:custGeom>
              <a:avLst/>
              <a:gdLst>
                <a:gd name="connsiteX0" fmla="*/ 0 w 3751917"/>
                <a:gd name="connsiteY0" fmla="*/ 0 h 2479620"/>
                <a:gd name="connsiteX1" fmla="*/ 3751917 w 3751917"/>
                <a:gd name="connsiteY1" fmla="*/ 0 h 2479620"/>
                <a:gd name="connsiteX2" fmla="*/ 3727081 w 3751917"/>
                <a:gd name="connsiteY2" fmla="*/ 172109 h 2479620"/>
                <a:gd name="connsiteX3" fmla="*/ 3208207 w 3751917"/>
                <a:gd name="connsiteY3" fmla="*/ 1147371 h 2479620"/>
                <a:gd name="connsiteX4" fmla="*/ 1875959 w 3751917"/>
                <a:gd name="connsiteY4" fmla="*/ 2479620 h 2479620"/>
                <a:gd name="connsiteX5" fmla="*/ 543710 w 3751917"/>
                <a:gd name="connsiteY5" fmla="*/ 1147371 h 2479620"/>
                <a:gd name="connsiteX6" fmla="*/ 24836 w 3751917"/>
                <a:gd name="connsiteY6" fmla="*/ 172109 h 2479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51917" h="2479620">
                  <a:moveTo>
                    <a:pt x="0" y="0"/>
                  </a:moveTo>
                  <a:lnTo>
                    <a:pt x="3751917" y="0"/>
                  </a:lnTo>
                  <a:lnTo>
                    <a:pt x="3727081" y="172109"/>
                  </a:lnTo>
                  <a:cubicBezTo>
                    <a:pt x="3657898" y="529433"/>
                    <a:pt x="3484940" y="870639"/>
                    <a:pt x="3208207" y="1147371"/>
                  </a:cubicBezTo>
                  <a:lnTo>
                    <a:pt x="1875959" y="2479620"/>
                  </a:lnTo>
                  <a:lnTo>
                    <a:pt x="543710" y="1147371"/>
                  </a:lnTo>
                  <a:cubicBezTo>
                    <a:pt x="266977" y="870639"/>
                    <a:pt x="94020" y="529433"/>
                    <a:pt x="24836" y="172109"/>
                  </a:cubicBezTo>
                  <a:close/>
                </a:path>
              </a:pathLst>
            </a:custGeom>
            <a:solidFill>
              <a:schemeClr val="accent1">
                <a:lumMod val="60000"/>
                <a:lumOff val="40000"/>
                <a:alpha val="60000"/>
              </a:schemeClr>
            </a:solidFill>
            <a:ln w="9331"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427B428-3328-4197-B139-B9F656D0EB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90329" y="5077229"/>
              <a:ext cx="2606118" cy="1780771"/>
            </a:xfrm>
            <a:custGeom>
              <a:avLst/>
              <a:gdLst>
                <a:gd name="connsiteX0" fmla="*/ 688454 w 2606118"/>
                <a:gd name="connsiteY0" fmla="*/ 45 h 1780771"/>
                <a:gd name="connsiteX1" fmla="*/ 2185726 w 2606118"/>
                <a:gd name="connsiteY1" fmla="*/ 493214 h 1780771"/>
                <a:gd name="connsiteX2" fmla="*/ 2604211 w 2606118"/>
                <a:gd name="connsiteY2" fmla="*/ 1304250 h 1780771"/>
                <a:gd name="connsiteX3" fmla="*/ 2606118 w 2606118"/>
                <a:gd name="connsiteY3" fmla="*/ 1313978 h 1780771"/>
                <a:gd name="connsiteX4" fmla="*/ 2606118 w 2606118"/>
                <a:gd name="connsiteY4" fmla="*/ 1780771 h 1780771"/>
                <a:gd name="connsiteX5" fmla="*/ 215846 w 2606118"/>
                <a:gd name="connsiteY5" fmla="*/ 1780771 h 1780771"/>
                <a:gd name="connsiteX6" fmla="*/ 187787 w 2606118"/>
                <a:gd name="connsiteY6" fmla="*/ 1724104 h 1780771"/>
                <a:gd name="connsiteX7" fmla="*/ 49732 w 2606118"/>
                <a:gd name="connsiteY7" fmla="*/ 49732 h 1780771"/>
                <a:gd name="connsiteX8" fmla="*/ 688454 w 2606118"/>
                <a:gd name="connsiteY8" fmla="*/ 45 h 1780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06118" h="1780771">
                  <a:moveTo>
                    <a:pt x="688454" y="45"/>
                  </a:moveTo>
                  <a:cubicBezTo>
                    <a:pt x="1159303" y="2313"/>
                    <a:pt x="1785062" y="92550"/>
                    <a:pt x="2185726" y="493214"/>
                  </a:cubicBezTo>
                  <a:cubicBezTo>
                    <a:pt x="2408317" y="715805"/>
                    <a:pt x="2535097" y="1007870"/>
                    <a:pt x="2604211" y="1304250"/>
                  </a:cubicBezTo>
                  <a:lnTo>
                    <a:pt x="2606118" y="1313978"/>
                  </a:lnTo>
                  <a:lnTo>
                    <a:pt x="2606118" y="1780771"/>
                  </a:lnTo>
                  <a:lnTo>
                    <a:pt x="215846" y="1780771"/>
                  </a:lnTo>
                  <a:lnTo>
                    <a:pt x="187787" y="1724104"/>
                  </a:lnTo>
                  <a:cubicBezTo>
                    <a:pt x="-127724" y="989597"/>
                    <a:pt x="49732" y="49732"/>
                    <a:pt x="49732" y="49732"/>
                  </a:cubicBezTo>
                  <a:cubicBezTo>
                    <a:pt x="49732" y="49732"/>
                    <a:pt x="322237" y="-1720"/>
                    <a:pt x="688454" y="45"/>
                  </a:cubicBezTo>
                  <a:close/>
                </a:path>
              </a:pathLst>
            </a:custGeom>
            <a:solidFill>
              <a:schemeClr val="accent1">
                <a:lumMod val="60000"/>
                <a:lumOff val="40000"/>
                <a:alpha val="60000"/>
              </a:schemeClr>
            </a:solidFill>
            <a:ln w="9331"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CB05FB83-8C37-4B91-B5ED-1558CBC2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65085" y="1219177"/>
              <a:ext cx="528731" cy="1057462"/>
            </a:xfrm>
            <a:custGeom>
              <a:avLst/>
              <a:gdLst>
                <a:gd name="connsiteX0" fmla="*/ 528731 w 528731"/>
                <a:gd name="connsiteY0" fmla="*/ 0 h 1057462"/>
                <a:gd name="connsiteX1" fmla="*/ 528731 w 528731"/>
                <a:gd name="connsiteY1" fmla="*/ 1057462 h 1057462"/>
                <a:gd name="connsiteX2" fmla="*/ 0 w 528731"/>
                <a:gd name="connsiteY2" fmla="*/ 528731 h 1057462"/>
                <a:gd name="connsiteX3" fmla="*/ 528731 w 528731"/>
                <a:gd name="connsiteY3" fmla="*/ 0 h 1057462"/>
              </a:gdLst>
              <a:ahLst/>
              <a:cxnLst>
                <a:cxn ang="0">
                  <a:pos x="connsiteX0" y="connsiteY0"/>
                </a:cxn>
                <a:cxn ang="0">
                  <a:pos x="connsiteX1" y="connsiteY1"/>
                </a:cxn>
                <a:cxn ang="0">
                  <a:pos x="connsiteX2" y="connsiteY2"/>
                </a:cxn>
                <a:cxn ang="0">
                  <a:pos x="connsiteX3" y="connsiteY3"/>
                </a:cxn>
              </a:cxnLst>
              <a:rect l="l" t="t" r="r" b="b"/>
              <a:pathLst>
                <a:path w="528731" h="1057462">
                  <a:moveTo>
                    <a:pt x="528731" y="0"/>
                  </a:moveTo>
                  <a:lnTo>
                    <a:pt x="528731" y="1057462"/>
                  </a:lnTo>
                  <a:cubicBezTo>
                    <a:pt x="236721" y="1057462"/>
                    <a:pt x="0" y="820741"/>
                    <a:pt x="0" y="528731"/>
                  </a:cubicBezTo>
                  <a:cubicBezTo>
                    <a:pt x="0" y="236721"/>
                    <a:pt x="236721" y="0"/>
                    <a:pt x="528731" y="0"/>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grpSp>
      <p:sp>
        <p:nvSpPr>
          <p:cNvPr id="22" name="Texture">
            <a:extLst>
              <a:ext uri="{FF2B5EF4-FFF2-40B4-BE49-F238E27FC236}">
                <a16:creationId xmlns:a16="http://schemas.microsoft.com/office/drawing/2014/main" id="{51B4E1F8-DA38-44DA-8B73-7EC281F24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el 1">
            <a:extLst>
              <a:ext uri="{FF2B5EF4-FFF2-40B4-BE49-F238E27FC236}">
                <a16:creationId xmlns:a16="http://schemas.microsoft.com/office/drawing/2014/main" id="{29C86F8D-7916-7C1B-ED09-8E83AA042DD7}"/>
              </a:ext>
            </a:extLst>
          </p:cNvPr>
          <p:cNvSpPr>
            <a:spLocks noGrp="1"/>
          </p:cNvSpPr>
          <p:nvPr>
            <p:ph type="title"/>
          </p:nvPr>
        </p:nvSpPr>
        <p:spPr>
          <a:xfrm>
            <a:off x="457200" y="668049"/>
            <a:ext cx="5564221" cy="1325563"/>
          </a:xfrm>
        </p:spPr>
        <p:txBody>
          <a:bodyPr>
            <a:normAutofit/>
          </a:bodyPr>
          <a:lstStyle/>
          <a:p>
            <a:r>
              <a:rPr lang="de-DE" dirty="0"/>
              <a:t>Quellen</a:t>
            </a:r>
          </a:p>
        </p:txBody>
      </p:sp>
      <p:sp>
        <p:nvSpPr>
          <p:cNvPr id="45" name="Inhaltsplatzhalter 2">
            <a:extLst>
              <a:ext uri="{FF2B5EF4-FFF2-40B4-BE49-F238E27FC236}">
                <a16:creationId xmlns:a16="http://schemas.microsoft.com/office/drawing/2014/main" id="{C057B654-8F72-9AF6-30D6-0B6FFC71B05E}"/>
              </a:ext>
            </a:extLst>
          </p:cNvPr>
          <p:cNvSpPr>
            <a:spLocks noGrp="1"/>
          </p:cNvSpPr>
          <p:nvPr>
            <p:ph idx="1"/>
          </p:nvPr>
        </p:nvSpPr>
        <p:spPr>
          <a:xfrm>
            <a:off x="457200" y="2096713"/>
            <a:ext cx="5564221" cy="4080250"/>
          </a:xfrm>
        </p:spPr>
        <p:txBody>
          <a:bodyPr>
            <a:normAutofit/>
          </a:bodyPr>
          <a:lstStyle/>
          <a:p>
            <a:r>
              <a:rPr lang="de-DE" sz="1900"/>
              <a:t>Abbildung 1: </a:t>
            </a:r>
            <a:r>
              <a:rPr lang="de-DE" sz="1900">
                <a:hlinkClick r:id="rId3"/>
              </a:rPr>
              <a:t>https://miro.medium.com/v2/resize:fit:1100/format:webp/1*UJ7DBUYOKm6dPMJkANe88g.png</a:t>
            </a:r>
            <a:r>
              <a:rPr lang="de-DE" sz="1900"/>
              <a:t> </a:t>
            </a:r>
          </a:p>
          <a:p>
            <a:r>
              <a:rPr lang="de-DE" sz="1900"/>
              <a:t>Abbildung 2: </a:t>
            </a:r>
            <a:r>
              <a:rPr lang="de-DE" sz="1900">
                <a:hlinkClick r:id="rId4"/>
              </a:rPr>
              <a:t>https://github.com/semantic-release/semantic-release</a:t>
            </a:r>
            <a:r>
              <a:rPr lang="de-DE" sz="1900"/>
              <a:t> </a:t>
            </a:r>
          </a:p>
          <a:p>
            <a:r>
              <a:rPr lang="de-DE" sz="1900"/>
              <a:t>Abbildung 3: </a:t>
            </a:r>
            <a:r>
              <a:rPr lang="de-DE" sz="1900">
                <a:hlinkClick r:id="rId4"/>
              </a:rPr>
              <a:t>https://github.com/semantic-release/semantic-release</a:t>
            </a:r>
            <a:r>
              <a:rPr lang="de-DE" sz="1900"/>
              <a:t> </a:t>
            </a:r>
          </a:p>
          <a:p>
            <a:r>
              <a:rPr lang="de-DE" sz="1900"/>
              <a:t>Abbildung 4: </a:t>
            </a:r>
            <a:r>
              <a:rPr lang="de-DE" sz="1900">
                <a:hlinkClick r:id="rId5"/>
              </a:rPr>
              <a:t>https://resources.pcb.cadence.com/blog/what-is-a-version-control-system</a:t>
            </a:r>
            <a:endParaRPr lang="de-DE" sz="1900"/>
          </a:p>
          <a:p>
            <a:r>
              <a:rPr lang="de-DE" sz="1900"/>
              <a:t>Abbildung 5: </a:t>
            </a:r>
            <a:r>
              <a:rPr lang="de-DE" sz="1900">
                <a:hlinkClick r:id="rId6"/>
              </a:rPr>
              <a:t>https://code.visualstudio.com/docs/sourcecontrol/overview</a:t>
            </a:r>
            <a:endParaRPr lang="de-DE" sz="1900"/>
          </a:p>
          <a:p>
            <a:pPr marL="0" indent="0">
              <a:buNone/>
            </a:pPr>
            <a:endParaRPr lang="de-DE" sz="1900"/>
          </a:p>
        </p:txBody>
      </p:sp>
      <p:sp>
        <p:nvSpPr>
          <p:cNvPr id="4" name="Foliennummernplatzhalter 3">
            <a:extLst>
              <a:ext uri="{FF2B5EF4-FFF2-40B4-BE49-F238E27FC236}">
                <a16:creationId xmlns:a16="http://schemas.microsoft.com/office/drawing/2014/main" id="{90711D7E-D3AF-8AE1-0AC0-9D2AD2F55288}"/>
              </a:ext>
            </a:extLst>
          </p:cNvPr>
          <p:cNvSpPr>
            <a:spLocks noGrp="1"/>
          </p:cNvSpPr>
          <p:nvPr>
            <p:ph type="sldNum" sz="quarter" idx="12"/>
          </p:nvPr>
        </p:nvSpPr>
        <p:spPr>
          <a:xfrm>
            <a:off x="10954512" y="6355080"/>
            <a:ext cx="795528" cy="365760"/>
          </a:xfrm>
        </p:spPr>
        <p:txBody>
          <a:bodyPr>
            <a:normAutofit/>
          </a:bodyPr>
          <a:lstStyle/>
          <a:p>
            <a:pPr>
              <a:spcAft>
                <a:spcPts val="600"/>
              </a:spcAft>
            </a:pPr>
            <a:fld id="{BD8A8A1B-4E1E-43EF-8A39-7D4A3879B941}" type="slidenum">
              <a:rPr lang="en-US" smtClean="0"/>
              <a:pPr>
                <a:spcAft>
                  <a:spcPts val="600"/>
                </a:spcAft>
              </a:pPr>
              <a:t>70</a:t>
            </a:fld>
            <a:endParaRPr lang="en-US"/>
          </a:p>
        </p:txBody>
      </p:sp>
    </p:spTree>
    <p:extLst>
      <p:ext uri="{BB962C8B-B14F-4D97-AF65-F5344CB8AC3E}">
        <p14:creationId xmlns:p14="http://schemas.microsoft.com/office/powerpoint/2010/main" val="1470917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Background Fill">
            <a:extLst>
              <a:ext uri="{FF2B5EF4-FFF2-40B4-BE49-F238E27FC236}">
                <a16:creationId xmlns:a16="http://schemas.microsoft.com/office/drawing/2014/main" id="{BA533261-94EC-4494-86AB-1382C73333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40" name="Color Fill">
            <a:extLst>
              <a:ext uri="{FF2B5EF4-FFF2-40B4-BE49-F238E27FC236}">
                <a16:creationId xmlns:a16="http://schemas.microsoft.com/office/drawing/2014/main" id="{B06ABDF2-57ED-4DC5-BB96-62CEE5DBD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w="9525" cap="flat">
            <a:noFill/>
            <a:prstDash val="solid"/>
            <a:miter/>
          </a:ln>
        </p:spPr>
        <p:txBody>
          <a:bodyPr rtlCol="0" anchor="ctr"/>
          <a:lstStyle/>
          <a:p>
            <a:endParaRPr lang="en-US">
              <a:solidFill>
                <a:schemeClr val="bg2">
                  <a:lumMod val="75000"/>
                  <a:lumOff val="25000"/>
                </a:schemeClr>
              </a:solidFill>
            </a:endParaRPr>
          </a:p>
        </p:txBody>
      </p:sp>
      <p:sp>
        <p:nvSpPr>
          <p:cNvPr id="41" name="Color Fill">
            <a:extLst>
              <a:ext uri="{FF2B5EF4-FFF2-40B4-BE49-F238E27FC236}">
                <a16:creationId xmlns:a16="http://schemas.microsoft.com/office/drawing/2014/main" id="{06D5EDC2-3737-4DED-AB3C-B42358F815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useBgFill="1">
        <p:nvSpPr>
          <p:cNvPr id="42" name="Graphic 9">
            <a:extLst>
              <a:ext uri="{FF2B5EF4-FFF2-40B4-BE49-F238E27FC236}">
                <a16:creationId xmlns:a16="http://schemas.microsoft.com/office/drawing/2014/main" id="{089C1A08-A75B-45D5-8A9D-680682C13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48410" y="0"/>
            <a:ext cx="6858000" cy="6858000"/>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ln w="9331" cap="flat">
            <a:noFill/>
            <a:prstDash val="solid"/>
            <a:miter/>
          </a:ln>
        </p:spPr>
        <p:txBody>
          <a:bodyPr rtlCol="0" anchor="ctr"/>
          <a:lstStyle/>
          <a:p>
            <a:endParaRPr lang="en-US"/>
          </a:p>
        </p:txBody>
      </p:sp>
      <p:sp>
        <p:nvSpPr>
          <p:cNvPr id="43" name="Texture">
            <a:extLst>
              <a:ext uri="{FF2B5EF4-FFF2-40B4-BE49-F238E27FC236}">
                <a16:creationId xmlns:a16="http://schemas.microsoft.com/office/drawing/2014/main" id="{51B4E1F8-DA38-44DA-8B73-7EC281F24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a:p>
        </p:txBody>
      </p:sp>
      <p:sp>
        <p:nvSpPr>
          <p:cNvPr id="2" name="Titel 1">
            <a:extLst>
              <a:ext uri="{FF2B5EF4-FFF2-40B4-BE49-F238E27FC236}">
                <a16:creationId xmlns:a16="http://schemas.microsoft.com/office/drawing/2014/main" id="{79A82A61-C7ED-5676-D6ED-BAADFA6A9EA0}"/>
              </a:ext>
            </a:extLst>
          </p:cNvPr>
          <p:cNvSpPr>
            <a:spLocks noGrp="1"/>
          </p:cNvSpPr>
          <p:nvPr>
            <p:ph type="title"/>
          </p:nvPr>
        </p:nvSpPr>
        <p:spPr>
          <a:xfrm>
            <a:off x="457201" y="668049"/>
            <a:ext cx="4595834" cy="5594074"/>
          </a:xfrm>
        </p:spPr>
        <p:txBody>
          <a:bodyPr anchor="ctr">
            <a:normAutofit/>
          </a:bodyPr>
          <a:lstStyle/>
          <a:p>
            <a:r>
              <a:rPr lang="de-DE" b="1" dirty="0">
                <a:solidFill>
                  <a:schemeClr val="bg1"/>
                </a:solidFill>
                <a:effectLst/>
                <a:latin typeface="gg sans"/>
                <a:ea typeface="Calibri" panose="020F0502020204030204" pitchFamily="34" charset="0"/>
                <a:cs typeface="Times New Roman" panose="02020603050405020304" pitchFamily="18" charset="0"/>
              </a:rPr>
              <a:t>Grundlagen von Version Control</a:t>
            </a:r>
            <a:endParaRPr lang="de-DE" dirty="0">
              <a:solidFill>
                <a:schemeClr val="bg1"/>
              </a:solidFill>
              <a:latin typeface="gg sans"/>
            </a:endParaRPr>
          </a:p>
        </p:txBody>
      </p:sp>
      <p:graphicFrame>
        <p:nvGraphicFramePr>
          <p:cNvPr id="44" name="Inhaltsplatzhalter 2">
            <a:extLst>
              <a:ext uri="{FF2B5EF4-FFF2-40B4-BE49-F238E27FC236}">
                <a16:creationId xmlns:a16="http://schemas.microsoft.com/office/drawing/2014/main" id="{D67EDFBE-99B2-1112-AC07-836A18CD70E4}"/>
              </a:ext>
            </a:extLst>
          </p:cNvPr>
          <p:cNvGraphicFramePr>
            <a:graphicFrameLocks noGrp="1"/>
          </p:cNvGraphicFramePr>
          <p:nvPr>
            <p:ph idx="1"/>
            <p:extLst>
              <p:ext uri="{D42A27DB-BD31-4B8C-83A1-F6EECF244321}">
                <p14:modId xmlns:p14="http://schemas.microsoft.com/office/powerpoint/2010/main" val="1557720096"/>
              </p:ext>
            </p:extLst>
          </p:nvPr>
        </p:nvGraphicFramePr>
        <p:xfrm>
          <a:off x="5805612" y="668049"/>
          <a:ext cx="5944427" cy="55940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F0B02A21-2DAC-7C52-8D32-0B4B6CA0FB69}"/>
              </a:ext>
            </a:extLst>
          </p:cNvPr>
          <p:cNvSpPr>
            <a:spLocks noGrp="1"/>
          </p:cNvSpPr>
          <p:nvPr>
            <p:ph type="sldNum" sz="quarter" idx="12"/>
          </p:nvPr>
        </p:nvSpPr>
        <p:spPr/>
        <p:txBody>
          <a:bodyPr/>
          <a:lstStyle/>
          <a:p>
            <a:fld id="{BD8A8A1B-4E1E-43EF-8A39-7D4A3879B941}" type="slidenum">
              <a:rPr lang="en-US" smtClean="0"/>
              <a:t>8</a:t>
            </a:fld>
            <a:endParaRPr lang="en-US"/>
          </a:p>
        </p:txBody>
      </p:sp>
    </p:spTree>
    <p:extLst>
      <p:ext uri="{BB962C8B-B14F-4D97-AF65-F5344CB8AC3E}">
        <p14:creationId xmlns:p14="http://schemas.microsoft.com/office/powerpoint/2010/main" val="312592187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Background Fill">
            <a:extLst>
              <a:ext uri="{FF2B5EF4-FFF2-40B4-BE49-F238E27FC236}">
                <a16:creationId xmlns:a16="http://schemas.microsoft.com/office/drawing/2014/main" id="{BA533261-94EC-4494-86AB-1382C73333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40" name="Color Fill">
            <a:extLst>
              <a:ext uri="{FF2B5EF4-FFF2-40B4-BE49-F238E27FC236}">
                <a16:creationId xmlns:a16="http://schemas.microsoft.com/office/drawing/2014/main" id="{B06ABDF2-57ED-4DC5-BB96-62CEE5DBD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w="9525" cap="flat">
            <a:noFill/>
            <a:prstDash val="solid"/>
            <a:miter/>
          </a:ln>
        </p:spPr>
        <p:txBody>
          <a:bodyPr rtlCol="0" anchor="ctr"/>
          <a:lstStyle/>
          <a:p>
            <a:endParaRPr lang="en-US">
              <a:solidFill>
                <a:schemeClr val="bg2">
                  <a:lumMod val="75000"/>
                  <a:lumOff val="25000"/>
                </a:schemeClr>
              </a:solidFill>
            </a:endParaRPr>
          </a:p>
        </p:txBody>
      </p:sp>
      <p:sp>
        <p:nvSpPr>
          <p:cNvPr id="41" name="Color Fill">
            <a:extLst>
              <a:ext uri="{FF2B5EF4-FFF2-40B4-BE49-F238E27FC236}">
                <a16:creationId xmlns:a16="http://schemas.microsoft.com/office/drawing/2014/main" id="{06D5EDC2-3737-4DED-AB3C-B42358F815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useBgFill="1">
        <p:nvSpPr>
          <p:cNvPr id="42" name="Graphic 9">
            <a:extLst>
              <a:ext uri="{FF2B5EF4-FFF2-40B4-BE49-F238E27FC236}">
                <a16:creationId xmlns:a16="http://schemas.microsoft.com/office/drawing/2014/main" id="{089C1A08-A75B-45D5-8A9D-680682C13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48410" y="0"/>
            <a:ext cx="6858000" cy="6858000"/>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ln w="9331" cap="flat">
            <a:noFill/>
            <a:prstDash val="solid"/>
            <a:miter/>
          </a:ln>
        </p:spPr>
        <p:txBody>
          <a:bodyPr rtlCol="0" anchor="ctr"/>
          <a:lstStyle/>
          <a:p>
            <a:endParaRPr lang="en-US"/>
          </a:p>
        </p:txBody>
      </p:sp>
      <p:sp>
        <p:nvSpPr>
          <p:cNvPr id="43" name="Texture">
            <a:extLst>
              <a:ext uri="{FF2B5EF4-FFF2-40B4-BE49-F238E27FC236}">
                <a16:creationId xmlns:a16="http://schemas.microsoft.com/office/drawing/2014/main" id="{51B4E1F8-DA38-44DA-8B73-7EC281F24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a:p>
        </p:txBody>
      </p:sp>
      <p:sp>
        <p:nvSpPr>
          <p:cNvPr id="2" name="Titel 1">
            <a:extLst>
              <a:ext uri="{FF2B5EF4-FFF2-40B4-BE49-F238E27FC236}">
                <a16:creationId xmlns:a16="http://schemas.microsoft.com/office/drawing/2014/main" id="{79A82A61-C7ED-5676-D6ED-BAADFA6A9EA0}"/>
              </a:ext>
            </a:extLst>
          </p:cNvPr>
          <p:cNvSpPr>
            <a:spLocks noGrp="1"/>
          </p:cNvSpPr>
          <p:nvPr>
            <p:ph type="title"/>
          </p:nvPr>
        </p:nvSpPr>
        <p:spPr>
          <a:xfrm>
            <a:off x="457201" y="668049"/>
            <a:ext cx="4595834" cy="5594074"/>
          </a:xfrm>
        </p:spPr>
        <p:txBody>
          <a:bodyPr anchor="ctr">
            <a:normAutofit/>
          </a:bodyPr>
          <a:lstStyle/>
          <a:p>
            <a:r>
              <a:rPr lang="de-DE" b="1">
                <a:solidFill>
                  <a:schemeClr val="bg1"/>
                </a:solidFill>
                <a:effectLst/>
                <a:latin typeface="gg sans"/>
                <a:ea typeface="Calibri" panose="020F0502020204030204" pitchFamily="34" charset="0"/>
                <a:cs typeface="Times New Roman" panose="02020603050405020304" pitchFamily="18" charset="0"/>
              </a:rPr>
              <a:t>Einführung in Git</a:t>
            </a:r>
            <a:endParaRPr lang="de-DE">
              <a:solidFill>
                <a:schemeClr val="bg1"/>
              </a:solidFill>
              <a:latin typeface="gg sans"/>
            </a:endParaRPr>
          </a:p>
        </p:txBody>
      </p:sp>
      <p:graphicFrame>
        <p:nvGraphicFramePr>
          <p:cNvPr id="44" name="Inhaltsplatzhalter 2">
            <a:extLst>
              <a:ext uri="{FF2B5EF4-FFF2-40B4-BE49-F238E27FC236}">
                <a16:creationId xmlns:a16="http://schemas.microsoft.com/office/drawing/2014/main" id="{D67EDFBE-99B2-1112-AC07-836A18CD70E4}"/>
              </a:ext>
            </a:extLst>
          </p:cNvPr>
          <p:cNvGraphicFramePr>
            <a:graphicFrameLocks noGrp="1"/>
          </p:cNvGraphicFramePr>
          <p:nvPr>
            <p:ph idx="1"/>
            <p:extLst>
              <p:ext uri="{D42A27DB-BD31-4B8C-83A1-F6EECF244321}">
                <p14:modId xmlns:p14="http://schemas.microsoft.com/office/powerpoint/2010/main" val="2651372549"/>
              </p:ext>
            </p:extLst>
          </p:nvPr>
        </p:nvGraphicFramePr>
        <p:xfrm>
          <a:off x="5805612" y="668049"/>
          <a:ext cx="5944427" cy="55940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FEE9D55C-552F-FD2A-C48F-70110C4A7944}"/>
              </a:ext>
            </a:extLst>
          </p:cNvPr>
          <p:cNvSpPr>
            <a:spLocks noGrp="1"/>
          </p:cNvSpPr>
          <p:nvPr>
            <p:ph type="sldNum" sz="quarter" idx="12"/>
          </p:nvPr>
        </p:nvSpPr>
        <p:spPr/>
        <p:txBody>
          <a:bodyPr/>
          <a:lstStyle/>
          <a:p>
            <a:fld id="{BD8A8A1B-4E1E-43EF-8A39-7D4A3879B941}" type="slidenum">
              <a:rPr lang="en-US" smtClean="0"/>
              <a:t>9</a:t>
            </a:fld>
            <a:endParaRPr lang="en-US"/>
          </a:p>
        </p:txBody>
      </p:sp>
    </p:spTree>
    <p:extLst>
      <p:ext uri="{BB962C8B-B14F-4D97-AF65-F5344CB8AC3E}">
        <p14:creationId xmlns:p14="http://schemas.microsoft.com/office/powerpoint/2010/main" val="334061007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Tropic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ppt/theme/theme2.xml><?xml version="1.0" encoding="utf-8"?>
<a:theme xmlns:a="http://schemas.openxmlformats.org/drawingml/2006/main" name="1_Tropic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4846</Words>
  <Application>Microsoft Office PowerPoint</Application>
  <PresentationFormat>Breitbild</PresentationFormat>
  <Paragraphs>732</Paragraphs>
  <Slides>70</Slides>
  <Notes>45</Notes>
  <HiddenSlides>0</HiddenSlides>
  <MMClips>0</MMClips>
  <ScaleCrop>false</ScaleCrop>
  <HeadingPairs>
    <vt:vector size="6" baseType="variant">
      <vt:variant>
        <vt:lpstr>Verwendete Schriftarten</vt:lpstr>
      </vt:variant>
      <vt:variant>
        <vt:i4>6</vt:i4>
      </vt:variant>
      <vt:variant>
        <vt:lpstr>Design</vt:lpstr>
      </vt:variant>
      <vt:variant>
        <vt:i4>2</vt:i4>
      </vt:variant>
      <vt:variant>
        <vt:lpstr>Folientitel</vt:lpstr>
      </vt:variant>
      <vt:variant>
        <vt:i4>70</vt:i4>
      </vt:variant>
    </vt:vector>
  </HeadingPairs>
  <TitlesOfParts>
    <vt:vector size="78" baseType="lpstr">
      <vt:lpstr>Arial</vt:lpstr>
      <vt:lpstr>Calibri</vt:lpstr>
      <vt:lpstr>gg sans</vt:lpstr>
      <vt:lpstr>Gill Sans Nova</vt:lpstr>
      <vt:lpstr>Söhne</vt:lpstr>
      <vt:lpstr>Wingdings</vt:lpstr>
      <vt:lpstr>TropicVTI</vt:lpstr>
      <vt:lpstr>1_TropicVTI</vt:lpstr>
      <vt:lpstr>Version Control, Git, DevOps &amp; MLOps</vt:lpstr>
      <vt:lpstr>Einführung in Version Control</vt:lpstr>
      <vt:lpstr>Einführung in Version Control</vt:lpstr>
      <vt:lpstr>Grundlagen von Version Control</vt:lpstr>
      <vt:lpstr>Grundlagen von Version Control</vt:lpstr>
      <vt:lpstr>Grundlagen von Version Control</vt:lpstr>
      <vt:lpstr>Git im Fokus </vt:lpstr>
      <vt:lpstr>Grundlagen von Version Control</vt:lpstr>
      <vt:lpstr>Einführung in Git</vt:lpstr>
      <vt:lpstr>Git Grundbefehle und Konzepte</vt:lpstr>
      <vt:lpstr>Git Grundbefehle und Konzepte</vt:lpstr>
      <vt:lpstr>Git Grundbefehle und Konzepte</vt:lpstr>
      <vt:lpstr>PowerPoint-Präsentation</vt:lpstr>
      <vt:lpstr>Git Grundbefehle und Konzepte</vt:lpstr>
      <vt:lpstr>Git Grundbefehle und Konzepte</vt:lpstr>
      <vt:lpstr>Git Grundbefehle und Konzepte </vt:lpstr>
      <vt:lpstr>Git Grundbefehle und Konzepte</vt:lpstr>
      <vt:lpstr>Git Grundbefehle und Konzepte</vt:lpstr>
      <vt:lpstr>Git Best practices</vt:lpstr>
      <vt:lpstr>Git Best practices</vt:lpstr>
      <vt:lpstr>Git Best practices</vt:lpstr>
      <vt:lpstr>Git Best practices</vt:lpstr>
      <vt:lpstr>Git Best practices</vt:lpstr>
      <vt:lpstr>Git Best practices</vt:lpstr>
      <vt:lpstr>Shared Pipelines</vt:lpstr>
      <vt:lpstr>Shared Pipelines</vt:lpstr>
      <vt:lpstr>Shared Pipelines</vt:lpstr>
      <vt:lpstr>Vorteile von Shared Pipelines</vt:lpstr>
      <vt:lpstr>Nachteile von Shared Pipelines</vt:lpstr>
      <vt:lpstr>Mono-/Multi-Repository</vt:lpstr>
      <vt:lpstr>Softwarearchitektur</vt:lpstr>
      <vt:lpstr>Multi-Repository</vt:lpstr>
      <vt:lpstr>Mono-Repository</vt:lpstr>
      <vt:lpstr>Mono-Repository</vt:lpstr>
      <vt:lpstr>Einführung in DevOps</vt:lpstr>
      <vt:lpstr>Was ist DevOps?</vt:lpstr>
      <vt:lpstr>Wie funktioniert DevOps?</vt:lpstr>
      <vt:lpstr>DevOps Lebenszyklus</vt:lpstr>
      <vt:lpstr>DevOps Lebenszyklus: Plan</vt:lpstr>
      <vt:lpstr>DevOps Lebenszyklus: Code</vt:lpstr>
      <vt:lpstr>DevOps Lebenszyklus: Build</vt:lpstr>
      <vt:lpstr>DevOps Lebenszyklus: Test</vt:lpstr>
      <vt:lpstr>DevOps  Lebenszyklus: Release</vt:lpstr>
      <vt:lpstr>DevOps Lebenszyklus: Deploy</vt:lpstr>
      <vt:lpstr>DevOps Lebenszyklus: Operate</vt:lpstr>
      <vt:lpstr>DevOps Lebenszyklus: Monitor</vt:lpstr>
      <vt:lpstr>Einführung in MLOps</vt:lpstr>
      <vt:lpstr>Einführung in MLOps</vt:lpstr>
      <vt:lpstr>Der MLOps Lebenszyklus</vt:lpstr>
      <vt:lpstr>Der MLOps Lebenszyklus</vt:lpstr>
      <vt:lpstr>Der MLOps Lebenszyklus</vt:lpstr>
      <vt:lpstr>Der MLOps Lebenszyklus</vt:lpstr>
      <vt:lpstr>Der MLOps Lebenszyklus</vt:lpstr>
      <vt:lpstr>Der MLOps Lebenszyklus</vt:lpstr>
      <vt:lpstr>Der MLOps Lebenszyklus</vt:lpstr>
      <vt:lpstr>Der MLOps Lebenszyklus</vt:lpstr>
      <vt:lpstr>Der MLOps Lebenszyklus</vt:lpstr>
      <vt:lpstr>Der MLOps Lebenszyklus</vt:lpstr>
      <vt:lpstr>Der MLOps Lebenszyklus</vt:lpstr>
      <vt:lpstr>Bedeutung von MLOps</vt:lpstr>
      <vt:lpstr>Semantic Release</vt:lpstr>
      <vt:lpstr>Versionierung</vt:lpstr>
      <vt:lpstr>Semantic Versioning</vt:lpstr>
      <vt:lpstr>Semantic Release</vt:lpstr>
      <vt:lpstr>Semantic Release</vt:lpstr>
      <vt:lpstr>Semantic Release:  Aufbau von Commits</vt:lpstr>
      <vt:lpstr>Semantic Release: Auswertung von Commits</vt:lpstr>
      <vt:lpstr>Semantic Release</vt:lpstr>
      <vt:lpstr>Key Takeaways</vt:lpstr>
      <vt:lpstr>Quellen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und wer es werden will</dc:title>
  <dc:creator>Daniel Franz</dc:creator>
  <cp:lastModifiedBy>Daniel Franz</cp:lastModifiedBy>
  <cp:revision>34</cp:revision>
  <dcterms:created xsi:type="dcterms:W3CDTF">2023-11-14T13:21:32Z</dcterms:created>
  <dcterms:modified xsi:type="dcterms:W3CDTF">2023-11-21T06:57:08Z</dcterms:modified>
</cp:coreProperties>
</file>