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257" r:id="rId3"/>
    <p:sldId id="275" r:id="rId4"/>
    <p:sldId id="258" r:id="rId5"/>
    <p:sldId id="260" r:id="rId6"/>
    <p:sldId id="262" r:id="rId7"/>
    <p:sldId id="263" r:id="rId8"/>
  </p:sldIdLst>
  <p:sldSz cx="9144000" cy="5143500" type="screen16x9"/>
  <p:notesSz cx="6858000" cy="9144000"/>
  <p:embeddedFontLst>
    <p:embeddedFont>
      <p:font typeface="Helvetica Neue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DA3B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85627B7-F8B3-4D63-BC37-AF80B0BAC678}">
  <a:tblStyle styleId="{285627B7-F8B3-4D63-BC37-AF80B0BAC678}" styleName="Table_0">
    <a:wholeTbl>
      <a:tcTxStyle b="off" i="off">
        <a:font>
          <a:latin typeface="Helvetica 75"/>
          <a:ea typeface="Helvetica 75"/>
          <a:cs typeface="Helvetica 75"/>
        </a:font>
        <a:schemeClr val="lt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4660"/>
  </p:normalViewPr>
  <p:slideViewPr>
    <p:cSldViewPr snapToGrid="0">
      <p:cViewPr>
        <p:scale>
          <a:sx n="125" d="100"/>
          <a:sy n="125" d="100"/>
        </p:scale>
        <p:origin x="-230" y="-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9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14300" marR="0" lvl="1" indent="-57150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−"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230188" marR="0" lvl="2" indent="-58738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−"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342900" marR="0" lvl="3" indent="-57150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−"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457200" marR="0" lvl="4" indent="-57150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−"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83079" marR="0" lvl="5" indent="-5079" algn="l" rtl="0">
              <a:spcBef>
                <a:spcPts val="0"/>
              </a:spcBef>
              <a:buNone/>
              <a:defRPr sz="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9696" marR="0" lvl="6" indent="-6095" algn="l" rtl="0">
              <a:spcBef>
                <a:spcPts val="0"/>
              </a:spcBef>
              <a:buNone/>
              <a:defRPr sz="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96312" marR="0" lvl="7" indent="-7111" algn="l" rtl="0">
              <a:spcBef>
                <a:spcPts val="0"/>
              </a:spcBef>
              <a:buNone/>
              <a:defRPr sz="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852928" marR="0" lvl="8" indent="-8127" algn="l" rtl="0">
              <a:spcBef>
                <a:spcPts val="0"/>
              </a:spcBef>
              <a:buNone/>
              <a:defRPr sz="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200582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821492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195872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912712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749799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003750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855941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de la présentation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167951" y="4469073"/>
            <a:ext cx="4237362" cy="48378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2" name="Shape 12"/>
          <p:cNvGrpSpPr/>
          <p:nvPr/>
        </p:nvGrpSpPr>
        <p:grpSpPr>
          <a:xfrm>
            <a:off x="339725" y="4130674"/>
            <a:ext cx="676803" cy="676803"/>
            <a:chOff x="360362" y="1781889"/>
            <a:chExt cx="1144765" cy="1144191"/>
          </a:xfrm>
        </p:grpSpPr>
        <p:sp>
          <p:nvSpPr>
            <p:cNvPr id="13" name="Shape 13"/>
            <p:cNvSpPr/>
            <p:nvPr/>
          </p:nvSpPr>
          <p:spPr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Helvetica Neue"/>
                <a:buNone/>
              </a:pPr>
              <a:endParaRPr sz="1800" b="1" i="0" u="none" strike="noStrike" cap="none">
                <a:solidFill>
                  <a:srgbClr val="FF66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702812" y="2650391"/>
              <a:ext cx="142159" cy="16633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5769" y="83606"/>
                  </a:moveTo>
                  <a:cubicBezTo>
                    <a:pt x="35769" y="91475"/>
                    <a:pt x="41538" y="99344"/>
                    <a:pt x="51923" y="99344"/>
                  </a:cubicBezTo>
                  <a:cubicBezTo>
                    <a:pt x="62307" y="99344"/>
                    <a:pt x="73846" y="95409"/>
                    <a:pt x="84230" y="86557"/>
                  </a:cubicBezTo>
                  <a:cubicBezTo>
                    <a:pt x="84230" y="59016"/>
                    <a:pt x="84230" y="59016"/>
                    <a:pt x="84230" y="59016"/>
                  </a:cubicBezTo>
                  <a:cubicBezTo>
                    <a:pt x="50769" y="62950"/>
                    <a:pt x="35769" y="69836"/>
                    <a:pt x="35769" y="83606"/>
                  </a:cubicBezTo>
                  <a:moveTo>
                    <a:pt x="85384" y="108196"/>
                  </a:moveTo>
                  <a:cubicBezTo>
                    <a:pt x="71538" y="116065"/>
                    <a:pt x="56538" y="120000"/>
                    <a:pt x="40384" y="120000"/>
                  </a:cubicBezTo>
                  <a:cubicBezTo>
                    <a:pt x="15000" y="120000"/>
                    <a:pt x="0" y="105245"/>
                    <a:pt x="0" y="86557"/>
                  </a:cubicBezTo>
                  <a:cubicBezTo>
                    <a:pt x="0" y="60000"/>
                    <a:pt x="27692" y="46229"/>
                    <a:pt x="85384" y="41311"/>
                  </a:cubicBezTo>
                  <a:cubicBezTo>
                    <a:pt x="85384" y="34426"/>
                    <a:pt x="85384" y="34426"/>
                    <a:pt x="85384" y="34426"/>
                  </a:cubicBezTo>
                  <a:cubicBezTo>
                    <a:pt x="85384" y="26557"/>
                    <a:pt x="78461" y="21639"/>
                    <a:pt x="64615" y="21639"/>
                  </a:cubicBezTo>
                  <a:cubicBezTo>
                    <a:pt x="50769" y="21639"/>
                    <a:pt x="39230" y="25573"/>
                    <a:pt x="31153" y="34426"/>
                  </a:cubicBezTo>
                  <a:cubicBezTo>
                    <a:pt x="6923" y="22622"/>
                    <a:pt x="6923" y="22622"/>
                    <a:pt x="6923" y="22622"/>
                  </a:cubicBezTo>
                  <a:cubicBezTo>
                    <a:pt x="19615" y="7868"/>
                    <a:pt x="39230" y="0"/>
                    <a:pt x="64615" y="0"/>
                  </a:cubicBezTo>
                  <a:cubicBezTo>
                    <a:pt x="100384" y="0"/>
                    <a:pt x="120000" y="13770"/>
                    <a:pt x="120000" y="34426"/>
                  </a:cubicBezTo>
                  <a:cubicBezTo>
                    <a:pt x="120000" y="34426"/>
                    <a:pt x="120000" y="118032"/>
                    <a:pt x="120000" y="118032"/>
                  </a:cubicBezTo>
                  <a:cubicBezTo>
                    <a:pt x="88846" y="118032"/>
                    <a:pt x="88846" y="118032"/>
                    <a:pt x="88846" y="118032"/>
                  </a:cubicBezTo>
                  <a:lnTo>
                    <a:pt x="85384" y="1081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Helvetica Neue"/>
                <a:buNone/>
              </a:pPr>
              <a:endParaRPr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878930" y="2650391"/>
              <a:ext cx="143310" cy="1640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"/>
                  </a:moveTo>
                  <a:cubicBezTo>
                    <a:pt x="28571" y="2000"/>
                    <a:pt x="28571" y="2000"/>
                    <a:pt x="28571" y="2000"/>
                  </a:cubicBezTo>
                  <a:cubicBezTo>
                    <a:pt x="32000" y="16000"/>
                    <a:pt x="32000" y="16000"/>
                    <a:pt x="32000" y="16000"/>
                  </a:cubicBezTo>
                  <a:cubicBezTo>
                    <a:pt x="48000" y="6000"/>
                    <a:pt x="61714" y="0"/>
                    <a:pt x="77714" y="0"/>
                  </a:cubicBezTo>
                  <a:cubicBezTo>
                    <a:pt x="105142" y="0"/>
                    <a:pt x="120000" y="13000"/>
                    <a:pt x="120000" y="38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84571" y="120000"/>
                    <a:pt x="84571" y="120000"/>
                    <a:pt x="84571" y="120000"/>
                  </a:cubicBezTo>
                  <a:cubicBezTo>
                    <a:pt x="84571" y="44000"/>
                    <a:pt x="84571" y="44000"/>
                    <a:pt x="84571" y="44000"/>
                  </a:cubicBezTo>
                  <a:cubicBezTo>
                    <a:pt x="84571" y="29000"/>
                    <a:pt x="80000" y="23000"/>
                    <a:pt x="67428" y="23000"/>
                  </a:cubicBezTo>
                  <a:cubicBezTo>
                    <a:pt x="57142" y="23000"/>
                    <a:pt x="46857" y="27000"/>
                    <a:pt x="34285" y="36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0" y="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Helvetica Neue"/>
                <a:buNone/>
              </a:pPr>
              <a:endParaRPr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225411" y="2650391"/>
              <a:ext cx="149066" cy="16633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972" y="45245"/>
                  </a:moveTo>
                  <a:cubicBezTo>
                    <a:pt x="86972" y="29508"/>
                    <a:pt x="77064" y="20655"/>
                    <a:pt x="60550" y="20655"/>
                  </a:cubicBezTo>
                  <a:cubicBezTo>
                    <a:pt x="45137" y="20655"/>
                    <a:pt x="35229" y="29508"/>
                    <a:pt x="34128" y="45245"/>
                  </a:cubicBezTo>
                  <a:lnTo>
                    <a:pt x="86972" y="45245"/>
                  </a:lnTo>
                  <a:close/>
                  <a:moveTo>
                    <a:pt x="61651" y="120000"/>
                  </a:moveTo>
                  <a:cubicBezTo>
                    <a:pt x="23119" y="120000"/>
                    <a:pt x="0" y="98360"/>
                    <a:pt x="0" y="60983"/>
                  </a:cubicBezTo>
                  <a:cubicBezTo>
                    <a:pt x="0" y="21639"/>
                    <a:pt x="23119" y="0"/>
                    <a:pt x="60550" y="0"/>
                  </a:cubicBezTo>
                  <a:cubicBezTo>
                    <a:pt x="97981" y="0"/>
                    <a:pt x="120000" y="21639"/>
                    <a:pt x="120000" y="59016"/>
                  </a:cubicBezTo>
                  <a:cubicBezTo>
                    <a:pt x="120000" y="60983"/>
                    <a:pt x="120000" y="62950"/>
                    <a:pt x="120000" y="64918"/>
                  </a:cubicBezTo>
                  <a:cubicBezTo>
                    <a:pt x="34128" y="64918"/>
                    <a:pt x="34128" y="64918"/>
                    <a:pt x="34128" y="64918"/>
                  </a:cubicBezTo>
                  <a:cubicBezTo>
                    <a:pt x="34128" y="86557"/>
                    <a:pt x="44036" y="98360"/>
                    <a:pt x="63853" y="98360"/>
                  </a:cubicBezTo>
                  <a:cubicBezTo>
                    <a:pt x="77064" y="98360"/>
                    <a:pt x="85871" y="93442"/>
                    <a:pt x="93577" y="82622"/>
                  </a:cubicBezTo>
                  <a:cubicBezTo>
                    <a:pt x="118899" y="95409"/>
                    <a:pt x="118899" y="95409"/>
                    <a:pt x="118899" y="95409"/>
                  </a:cubicBezTo>
                  <a:cubicBezTo>
                    <a:pt x="107889" y="112131"/>
                    <a:pt x="88073" y="120000"/>
                    <a:pt x="61651" y="12000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Helvetica Neue"/>
                <a:buNone/>
              </a:pPr>
              <a:endParaRPr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415039" y="2650391"/>
              <a:ext cx="158276" cy="1692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25161"/>
                  </a:moveTo>
                  <a:cubicBezTo>
                    <a:pt x="36206" y="25161"/>
                    <a:pt x="32068" y="45483"/>
                    <a:pt x="32068" y="60000"/>
                  </a:cubicBezTo>
                  <a:cubicBezTo>
                    <a:pt x="32068" y="74516"/>
                    <a:pt x="36206" y="94838"/>
                    <a:pt x="60000" y="94838"/>
                  </a:cubicBezTo>
                  <a:cubicBezTo>
                    <a:pt x="83793" y="94838"/>
                    <a:pt x="87931" y="74516"/>
                    <a:pt x="87931" y="60000"/>
                  </a:cubicBezTo>
                  <a:cubicBezTo>
                    <a:pt x="87931" y="45483"/>
                    <a:pt x="83793" y="25161"/>
                    <a:pt x="60000" y="25161"/>
                  </a:cubicBezTo>
                  <a:moveTo>
                    <a:pt x="60000" y="120000"/>
                  </a:moveTo>
                  <a:cubicBezTo>
                    <a:pt x="27931" y="120000"/>
                    <a:pt x="0" y="100645"/>
                    <a:pt x="0" y="60000"/>
                  </a:cubicBezTo>
                  <a:cubicBezTo>
                    <a:pt x="0" y="18387"/>
                    <a:pt x="27931" y="0"/>
                    <a:pt x="60000" y="0"/>
                  </a:cubicBezTo>
                  <a:cubicBezTo>
                    <a:pt x="91034" y="0"/>
                    <a:pt x="120000" y="18387"/>
                    <a:pt x="120000" y="60000"/>
                  </a:cubicBezTo>
                  <a:cubicBezTo>
                    <a:pt x="120000" y="100645"/>
                    <a:pt x="91034" y="120000"/>
                    <a:pt x="60000" y="12000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Helvetica Neue"/>
                <a:buNone/>
              </a:pPr>
              <a:endParaRPr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602091" y="2650391"/>
              <a:ext cx="89785" cy="1640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000"/>
                  </a:moveTo>
                  <a:cubicBezTo>
                    <a:pt x="54545" y="3000"/>
                    <a:pt x="54545" y="3000"/>
                    <a:pt x="54545" y="3000"/>
                  </a:cubicBezTo>
                  <a:cubicBezTo>
                    <a:pt x="54545" y="17000"/>
                    <a:pt x="54545" y="17000"/>
                    <a:pt x="54545" y="17000"/>
                  </a:cubicBezTo>
                  <a:cubicBezTo>
                    <a:pt x="63636" y="9000"/>
                    <a:pt x="89090" y="0"/>
                    <a:pt x="112727" y="0"/>
                  </a:cubicBezTo>
                  <a:cubicBezTo>
                    <a:pt x="114545" y="0"/>
                    <a:pt x="118181" y="0"/>
                    <a:pt x="120000" y="1000"/>
                  </a:cubicBezTo>
                  <a:cubicBezTo>
                    <a:pt x="120000" y="30000"/>
                    <a:pt x="120000" y="30000"/>
                    <a:pt x="120000" y="30000"/>
                  </a:cubicBezTo>
                  <a:cubicBezTo>
                    <a:pt x="116363" y="30000"/>
                    <a:pt x="116363" y="30000"/>
                    <a:pt x="116363" y="30000"/>
                  </a:cubicBezTo>
                  <a:cubicBezTo>
                    <a:pt x="92727" y="30000"/>
                    <a:pt x="65454" y="32000"/>
                    <a:pt x="58181" y="42000"/>
                  </a:cubicBezTo>
                  <a:cubicBezTo>
                    <a:pt x="58181" y="120000"/>
                    <a:pt x="58181" y="120000"/>
                    <a:pt x="58181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0" y="3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Helvetica Neue"/>
                <a:buNone/>
              </a:pPr>
              <a:endParaRPr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1051020" y="2650391"/>
              <a:ext cx="149642" cy="22676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45"/>
                  </a:moveTo>
                  <a:cubicBezTo>
                    <a:pt x="120000" y="82409"/>
                    <a:pt x="120000" y="82409"/>
                    <a:pt x="120000" y="82409"/>
                  </a:cubicBezTo>
                  <a:cubicBezTo>
                    <a:pt x="120000" y="96144"/>
                    <a:pt x="117818" y="119999"/>
                    <a:pt x="56727" y="119999"/>
                  </a:cubicBezTo>
                  <a:cubicBezTo>
                    <a:pt x="31636" y="119999"/>
                    <a:pt x="8727" y="113493"/>
                    <a:pt x="3272" y="99036"/>
                  </a:cubicBezTo>
                  <a:cubicBezTo>
                    <a:pt x="37090" y="95421"/>
                    <a:pt x="37090" y="95421"/>
                    <a:pt x="37090" y="95421"/>
                  </a:cubicBezTo>
                  <a:cubicBezTo>
                    <a:pt x="38181" y="99759"/>
                    <a:pt x="42545" y="103373"/>
                    <a:pt x="61090" y="103373"/>
                  </a:cubicBezTo>
                  <a:cubicBezTo>
                    <a:pt x="78545" y="103373"/>
                    <a:pt x="87272" y="98313"/>
                    <a:pt x="87272" y="84578"/>
                  </a:cubicBezTo>
                  <a:cubicBezTo>
                    <a:pt x="87272" y="75180"/>
                    <a:pt x="87272" y="75180"/>
                    <a:pt x="87272" y="75180"/>
                  </a:cubicBezTo>
                  <a:cubicBezTo>
                    <a:pt x="86181" y="74457"/>
                    <a:pt x="86181" y="74457"/>
                    <a:pt x="86181" y="74457"/>
                  </a:cubicBezTo>
                  <a:cubicBezTo>
                    <a:pt x="80727" y="80963"/>
                    <a:pt x="73090" y="86746"/>
                    <a:pt x="53454" y="86746"/>
                  </a:cubicBezTo>
                  <a:cubicBezTo>
                    <a:pt x="24000" y="86746"/>
                    <a:pt x="0" y="73012"/>
                    <a:pt x="0" y="44819"/>
                  </a:cubicBezTo>
                  <a:cubicBezTo>
                    <a:pt x="0" y="15903"/>
                    <a:pt x="24000" y="0"/>
                    <a:pt x="51272" y="0"/>
                  </a:cubicBezTo>
                  <a:cubicBezTo>
                    <a:pt x="77454" y="0"/>
                    <a:pt x="86181" y="7951"/>
                    <a:pt x="88363" y="12289"/>
                  </a:cubicBezTo>
                  <a:cubicBezTo>
                    <a:pt x="88363" y="11566"/>
                    <a:pt x="88363" y="11566"/>
                    <a:pt x="88363" y="11566"/>
                  </a:cubicBezTo>
                  <a:cubicBezTo>
                    <a:pt x="91636" y="1445"/>
                    <a:pt x="91636" y="1445"/>
                    <a:pt x="91636" y="1445"/>
                  </a:cubicBezTo>
                  <a:lnTo>
                    <a:pt x="120000" y="1445"/>
                  </a:lnTo>
                  <a:close/>
                  <a:moveTo>
                    <a:pt x="60000" y="68674"/>
                  </a:moveTo>
                  <a:cubicBezTo>
                    <a:pt x="85090" y="68674"/>
                    <a:pt x="87272" y="51325"/>
                    <a:pt x="87272" y="39759"/>
                  </a:cubicBezTo>
                  <a:cubicBezTo>
                    <a:pt x="87272" y="26746"/>
                    <a:pt x="77454" y="15903"/>
                    <a:pt x="58909" y="15903"/>
                  </a:cubicBezTo>
                  <a:cubicBezTo>
                    <a:pt x="46909" y="15903"/>
                    <a:pt x="33818" y="21686"/>
                    <a:pt x="33818" y="41204"/>
                  </a:cubicBezTo>
                  <a:cubicBezTo>
                    <a:pt x="33818" y="51325"/>
                    <a:pt x="34909" y="68674"/>
                    <a:pt x="60000" y="686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Helvetica Neue"/>
                <a:buNone/>
              </a:pPr>
              <a:endParaRPr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1348001" y="2593413"/>
              <a:ext cx="112231" cy="52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09538" y="120000"/>
                  </a:lnTo>
                  <a:lnTo>
                    <a:pt x="109538" y="20869"/>
                  </a:lnTo>
                  <a:lnTo>
                    <a:pt x="109538" y="20869"/>
                  </a:lnTo>
                  <a:lnTo>
                    <a:pt x="90461" y="120000"/>
                  </a:lnTo>
                  <a:lnTo>
                    <a:pt x="84923" y="120000"/>
                  </a:lnTo>
                  <a:lnTo>
                    <a:pt x="67692" y="20869"/>
                  </a:lnTo>
                  <a:lnTo>
                    <a:pt x="65846" y="20869"/>
                  </a:lnTo>
                  <a:lnTo>
                    <a:pt x="65846" y="120000"/>
                  </a:lnTo>
                  <a:lnTo>
                    <a:pt x="57230" y="120000"/>
                  </a:lnTo>
                  <a:lnTo>
                    <a:pt x="57230" y="0"/>
                  </a:lnTo>
                  <a:lnTo>
                    <a:pt x="72000" y="0"/>
                  </a:lnTo>
                  <a:lnTo>
                    <a:pt x="89230" y="92608"/>
                  </a:lnTo>
                  <a:lnTo>
                    <a:pt x="105230" y="0"/>
                  </a:lnTo>
                  <a:lnTo>
                    <a:pt x="120000" y="0"/>
                  </a:lnTo>
                  <a:lnTo>
                    <a:pt x="120000" y="120000"/>
                  </a:lnTo>
                  <a:close/>
                  <a:moveTo>
                    <a:pt x="45538" y="18260"/>
                  </a:moveTo>
                  <a:lnTo>
                    <a:pt x="28307" y="18260"/>
                  </a:lnTo>
                  <a:lnTo>
                    <a:pt x="28307" y="120000"/>
                  </a:lnTo>
                  <a:lnTo>
                    <a:pt x="19076" y="120000"/>
                  </a:lnTo>
                  <a:lnTo>
                    <a:pt x="19076" y="18260"/>
                  </a:lnTo>
                  <a:lnTo>
                    <a:pt x="0" y="18260"/>
                  </a:lnTo>
                  <a:lnTo>
                    <a:pt x="0" y="0"/>
                  </a:lnTo>
                  <a:lnTo>
                    <a:pt x="45538" y="0"/>
                  </a:lnTo>
                  <a:lnTo>
                    <a:pt x="45538" y="182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Helvetica Neue"/>
                <a:buNone/>
              </a:pPr>
              <a:endParaRPr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39725" y="339725"/>
            <a:ext cx="5832474" cy="3460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3200"/>
              </a:spcAft>
              <a:buNone/>
              <a:defRPr sz="5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" marR="0" lvl="2" indent="-44450" algn="l" rt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Helvetica Neue"/>
              <a:buChar char="−"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71463" marR="0" lvl="3" indent="-55563" algn="l" rt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Helvetica Neue"/>
              <a:buChar char="−"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406400" marR="0" lvl="4" indent="-50800" algn="l" rt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Helvetica Neue"/>
              <a:buChar char="−"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414463" marR="0" lvl="5" indent="-67437" algn="l" rtl="0">
              <a:lnSpc>
                <a:spcPct val="90000"/>
              </a:lnSpc>
              <a:spcBef>
                <a:spcPts val="281"/>
              </a:spcBef>
              <a:buClr>
                <a:schemeClr val="lt1"/>
              </a:buClr>
              <a:buSzPct val="101300"/>
              <a:buFont typeface="Arial"/>
              <a:buChar char="•"/>
              <a:defRPr sz="1013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671638" marR="0" lvl="6" indent="-70612" algn="l" rtl="0">
              <a:lnSpc>
                <a:spcPct val="90000"/>
              </a:lnSpc>
              <a:spcBef>
                <a:spcPts val="281"/>
              </a:spcBef>
              <a:buClr>
                <a:schemeClr val="lt1"/>
              </a:buClr>
              <a:buSzPct val="101300"/>
              <a:buFont typeface="Arial"/>
              <a:buChar char="•"/>
              <a:defRPr sz="1013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928813" marR="0" lvl="7" indent="-73787" algn="l" rtl="0">
              <a:lnSpc>
                <a:spcPct val="90000"/>
              </a:lnSpc>
              <a:spcBef>
                <a:spcPts val="281"/>
              </a:spcBef>
              <a:buClr>
                <a:schemeClr val="lt1"/>
              </a:buClr>
              <a:buSzPct val="101300"/>
              <a:buFont typeface="Arial"/>
              <a:buChar char="•"/>
              <a:defRPr sz="1013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185988" marR="0" lvl="8" indent="-64262" algn="l" rtl="0">
              <a:lnSpc>
                <a:spcPct val="90000"/>
              </a:lnSpc>
              <a:spcBef>
                <a:spcPts val="281"/>
              </a:spcBef>
              <a:buClr>
                <a:schemeClr val="lt1"/>
              </a:buClr>
              <a:buSzPct val="101300"/>
              <a:buFont typeface="Arial"/>
              <a:buChar char="•"/>
              <a:defRPr sz="1013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6508750" y="339725"/>
            <a:ext cx="2301874" cy="3460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None/>
              <a:defRPr sz="1400" b="1" i="0" u="none" strike="noStrike" cap="none">
                <a:solidFill>
                  <a:srgbClr val="FF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" marR="0" lvl="2" indent="-44450" algn="l" rt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Helvetica Neue"/>
              <a:buChar char="−"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71463" marR="0" lvl="3" indent="-55563" algn="l" rt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Helvetica Neue"/>
              <a:buChar char="−"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406400" marR="0" lvl="4" indent="-50800" algn="l" rt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Helvetica Neue"/>
              <a:buChar char="−"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414463" marR="0" lvl="5" indent="-67437" algn="l" rtl="0">
              <a:lnSpc>
                <a:spcPct val="90000"/>
              </a:lnSpc>
              <a:spcBef>
                <a:spcPts val="281"/>
              </a:spcBef>
              <a:buClr>
                <a:schemeClr val="lt1"/>
              </a:buClr>
              <a:buSzPct val="101300"/>
              <a:buFont typeface="Arial"/>
              <a:buChar char="•"/>
              <a:defRPr sz="1013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671638" marR="0" lvl="6" indent="-70612" algn="l" rtl="0">
              <a:lnSpc>
                <a:spcPct val="90000"/>
              </a:lnSpc>
              <a:spcBef>
                <a:spcPts val="281"/>
              </a:spcBef>
              <a:buClr>
                <a:schemeClr val="lt1"/>
              </a:buClr>
              <a:buSzPct val="101300"/>
              <a:buFont typeface="Arial"/>
              <a:buChar char="•"/>
              <a:defRPr sz="1013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928813" marR="0" lvl="7" indent="-73787" algn="l" rtl="0">
              <a:lnSpc>
                <a:spcPct val="90000"/>
              </a:lnSpc>
              <a:spcBef>
                <a:spcPts val="281"/>
              </a:spcBef>
              <a:buClr>
                <a:schemeClr val="lt1"/>
              </a:buClr>
              <a:buSzPct val="101300"/>
              <a:buFont typeface="Arial"/>
              <a:buChar char="•"/>
              <a:defRPr sz="1013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185988" marR="0" lvl="8" indent="-64262" algn="l" rtl="0">
              <a:lnSpc>
                <a:spcPct val="90000"/>
              </a:lnSpc>
              <a:spcBef>
                <a:spcPts val="281"/>
              </a:spcBef>
              <a:buClr>
                <a:schemeClr val="lt1"/>
              </a:buClr>
              <a:buSzPct val="101300"/>
              <a:buFont typeface="Arial"/>
              <a:buChar char="•"/>
              <a:defRPr sz="1013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mmair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39726" y="339725"/>
            <a:ext cx="8470898" cy="4130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01638" marR="0" lvl="1" indent="-21113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elvetica Neue"/>
              <a:buAutoNum type="arabicPeriod"/>
              <a:defRPr sz="30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401638" marR="0" lvl="2" indent="-401638" algn="l" rtl="0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Font typeface="Helvetica Neue"/>
              <a:buNone/>
              <a:defRPr sz="30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401638" marR="0" lvl="3" indent="-401638" algn="l" rtl="0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Font typeface="Helvetica Neue"/>
              <a:buNone/>
              <a:defRPr sz="30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Font typeface="Helvetica Neue"/>
              <a:buNone/>
              <a:defRPr sz="30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414463" marR="0" lvl="5" indent="-67437" algn="l" rtl="0">
              <a:lnSpc>
                <a:spcPct val="90000"/>
              </a:lnSpc>
              <a:spcBef>
                <a:spcPts val="281"/>
              </a:spcBef>
              <a:buClr>
                <a:schemeClr val="lt1"/>
              </a:buClr>
              <a:buSzPct val="101300"/>
              <a:buFont typeface="Arial"/>
              <a:buChar char="•"/>
              <a:defRPr sz="1013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671638" marR="0" lvl="6" indent="-70612" algn="l" rtl="0">
              <a:lnSpc>
                <a:spcPct val="90000"/>
              </a:lnSpc>
              <a:spcBef>
                <a:spcPts val="281"/>
              </a:spcBef>
              <a:buClr>
                <a:schemeClr val="lt1"/>
              </a:buClr>
              <a:buSzPct val="101300"/>
              <a:buFont typeface="Arial"/>
              <a:buChar char="•"/>
              <a:defRPr sz="1013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928813" marR="0" lvl="7" indent="-73787" algn="l" rtl="0">
              <a:lnSpc>
                <a:spcPct val="90000"/>
              </a:lnSpc>
              <a:spcBef>
                <a:spcPts val="281"/>
              </a:spcBef>
              <a:buClr>
                <a:schemeClr val="lt1"/>
              </a:buClr>
              <a:buSzPct val="101300"/>
              <a:buFont typeface="Arial"/>
              <a:buChar char="•"/>
              <a:defRPr sz="1013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185988" marR="0" lvl="8" indent="-64262" algn="l" rtl="0">
              <a:lnSpc>
                <a:spcPct val="90000"/>
              </a:lnSpc>
              <a:spcBef>
                <a:spcPts val="281"/>
              </a:spcBef>
              <a:buClr>
                <a:schemeClr val="lt1"/>
              </a:buClr>
              <a:buSzPct val="101300"/>
              <a:buFont typeface="Arial"/>
              <a:buChar char="•"/>
              <a:defRPr sz="1013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ssage clé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39726" y="339725"/>
            <a:ext cx="8470898" cy="4130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2400"/>
              </a:spcAft>
              <a:buNone/>
              <a:defRPr sz="30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" marR="0" lvl="2" indent="-44450" algn="l" rt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Helvetica Neue"/>
              <a:buChar char="−"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71463" marR="0" lvl="3" indent="-55563" algn="l" rt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Helvetica Neue"/>
              <a:buChar char="−"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406400" marR="0" lvl="4" indent="-50800" algn="l" rt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Helvetica Neue"/>
              <a:buChar char="−"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414463" marR="0" lvl="5" indent="-67437" algn="l" rtl="0">
              <a:lnSpc>
                <a:spcPct val="90000"/>
              </a:lnSpc>
              <a:spcBef>
                <a:spcPts val="281"/>
              </a:spcBef>
              <a:buClr>
                <a:schemeClr val="lt1"/>
              </a:buClr>
              <a:buSzPct val="101300"/>
              <a:buFont typeface="Arial"/>
              <a:buChar char="•"/>
              <a:defRPr sz="1013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671638" marR="0" lvl="6" indent="-70612" algn="l" rtl="0">
              <a:lnSpc>
                <a:spcPct val="90000"/>
              </a:lnSpc>
              <a:spcBef>
                <a:spcPts val="281"/>
              </a:spcBef>
              <a:buClr>
                <a:schemeClr val="lt1"/>
              </a:buClr>
              <a:buSzPct val="101300"/>
              <a:buFont typeface="Arial"/>
              <a:buChar char="•"/>
              <a:defRPr sz="1013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928813" marR="0" lvl="7" indent="-73787" algn="l" rtl="0">
              <a:lnSpc>
                <a:spcPct val="90000"/>
              </a:lnSpc>
              <a:spcBef>
                <a:spcPts val="281"/>
              </a:spcBef>
              <a:buClr>
                <a:schemeClr val="lt1"/>
              </a:buClr>
              <a:buSzPct val="101300"/>
              <a:buFont typeface="Arial"/>
              <a:buChar char="•"/>
              <a:defRPr sz="1013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185988" marR="0" lvl="8" indent="-64262" algn="l" rtl="0">
              <a:lnSpc>
                <a:spcPct val="90000"/>
              </a:lnSpc>
              <a:spcBef>
                <a:spcPts val="281"/>
              </a:spcBef>
              <a:buClr>
                <a:schemeClr val="lt1"/>
              </a:buClr>
              <a:buSzPct val="101300"/>
              <a:buFont typeface="Arial"/>
              <a:buChar char="•"/>
              <a:defRPr sz="1013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39726" y="339725"/>
            <a:ext cx="8470898" cy="4130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3200"/>
              </a:spcAft>
              <a:buNone/>
              <a:defRPr sz="5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Font typeface="Helvetica Neue"/>
              <a:buNone/>
              <a:defRPr sz="12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71463" marR="0" lvl="3" indent="204786" algn="l" rtl="0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Helvetica Neue"/>
              <a:buChar char="−"/>
              <a:defRPr sz="5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406400" marR="0" lvl="4" indent="209550" algn="l" rtl="0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Helvetica Neue"/>
              <a:buChar char="−"/>
              <a:defRPr sz="5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414463" marR="0" lvl="5" indent="-67437" algn="l" rtl="0">
              <a:lnSpc>
                <a:spcPct val="90000"/>
              </a:lnSpc>
              <a:spcBef>
                <a:spcPts val="281"/>
              </a:spcBef>
              <a:buClr>
                <a:schemeClr val="lt1"/>
              </a:buClr>
              <a:buSzPct val="101300"/>
              <a:buFont typeface="Arial"/>
              <a:buChar char="•"/>
              <a:defRPr sz="1013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671638" marR="0" lvl="6" indent="-70612" algn="l" rtl="0">
              <a:lnSpc>
                <a:spcPct val="90000"/>
              </a:lnSpc>
              <a:spcBef>
                <a:spcPts val="281"/>
              </a:spcBef>
              <a:buClr>
                <a:schemeClr val="lt1"/>
              </a:buClr>
              <a:buSzPct val="101300"/>
              <a:buFont typeface="Arial"/>
              <a:buChar char="•"/>
              <a:defRPr sz="1013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928813" marR="0" lvl="7" indent="-73787" algn="l" rtl="0">
              <a:lnSpc>
                <a:spcPct val="90000"/>
              </a:lnSpc>
              <a:spcBef>
                <a:spcPts val="281"/>
              </a:spcBef>
              <a:buClr>
                <a:schemeClr val="lt1"/>
              </a:buClr>
              <a:buSzPct val="101300"/>
              <a:buFont typeface="Arial"/>
              <a:buChar char="•"/>
              <a:defRPr sz="1013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185988" marR="0" lvl="8" indent="-64262" algn="l" rtl="0">
              <a:lnSpc>
                <a:spcPct val="90000"/>
              </a:lnSpc>
              <a:spcBef>
                <a:spcPts val="281"/>
              </a:spcBef>
              <a:buClr>
                <a:schemeClr val="lt1"/>
              </a:buClr>
              <a:buSzPct val="101300"/>
              <a:buFont typeface="Arial"/>
              <a:buChar char="•"/>
              <a:defRPr sz="1013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39725" y="339725"/>
            <a:ext cx="8470900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FF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39726" y="1304924"/>
            <a:ext cx="8470898" cy="3165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defRPr sz="1400" b="1" i="0" u="none" strike="noStrike" cap="none">
                <a:solidFill>
                  <a:srgbClr val="FF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" marR="0" lvl="2" indent="-44450" algn="l" rt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Helvetica Neue"/>
              <a:buChar char="−"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71463" marR="0" lvl="3" indent="-55563" algn="l" rt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Helvetica Neue"/>
              <a:buChar char="−"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406400" marR="0" lvl="4" indent="-50800" algn="l" rt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Helvetica Neue"/>
              <a:buChar char="−"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414463" marR="0" lvl="5" indent="-67437" algn="l" rtl="0">
              <a:lnSpc>
                <a:spcPct val="90000"/>
              </a:lnSpc>
              <a:spcBef>
                <a:spcPts val="281"/>
              </a:spcBef>
              <a:buClr>
                <a:schemeClr val="lt1"/>
              </a:buClr>
              <a:buSzPct val="101300"/>
              <a:buFont typeface="Arial"/>
              <a:buChar char="•"/>
              <a:defRPr sz="1013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671638" marR="0" lvl="6" indent="-70612" algn="l" rtl="0">
              <a:lnSpc>
                <a:spcPct val="90000"/>
              </a:lnSpc>
              <a:spcBef>
                <a:spcPts val="281"/>
              </a:spcBef>
              <a:buClr>
                <a:schemeClr val="lt1"/>
              </a:buClr>
              <a:buSzPct val="101300"/>
              <a:buFont typeface="Arial"/>
              <a:buChar char="•"/>
              <a:defRPr sz="1013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928813" marR="0" lvl="7" indent="-73787" algn="l" rtl="0">
              <a:lnSpc>
                <a:spcPct val="90000"/>
              </a:lnSpc>
              <a:spcBef>
                <a:spcPts val="281"/>
              </a:spcBef>
              <a:buClr>
                <a:schemeClr val="lt1"/>
              </a:buClr>
              <a:buSzPct val="101300"/>
              <a:buFont typeface="Arial"/>
              <a:buChar char="•"/>
              <a:defRPr sz="1013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185988" marR="0" lvl="8" indent="-64262" algn="l" rtl="0">
              <a:lnSpc>
                <a:spcPct val="90000"/>
              </a:lnSpc>
              <a:spcBef>
                <a:spcPts val="281"/>
              </a:spcBef>
              <a:buClr>
                <a:schemeClr val="lt1"/>
              </a:buClr>
              <a:buSzPct val="101300"/>
              <a:buFont typeface="Arial"/>
              <a:buChar char="•"/>
              <a:defRPr sz="1013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ux contenu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39725" y="339723"/>
            <a:ext cx="8470900" cy="6238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FF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39723" y="1304925"/>
            <a:ext cx="4065589" cy="3165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defRPr sz="1400" b="1" i="0" u="none" strike="noStrike" cap="none">
                <a:solidFill>
                  <a:srgbClr val="FF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" marR="0" lvl="2" indent="-44450" algn="l" rt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Helvetica Neue"/>
              <a:buChar char="−"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71463" marR="0" lvl="3" indent="-55563" algn="l" rt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Helvetica Neue"/>
              <a:buChar char="−"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406400" marR="0" lvl="4" indent="-50800" algn="l" rt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Helvetica Neue"/>
              <a:buChar char="−"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414463" marR="0" lvl="5" indent="-67437" algn="l" rtl="0">
              <a:lnSpc>
                <a:spcPct val="90000"/>
              </a:lnSpc>
              <a:spcBef>
                <a:spcPts val="281"/>
              </a:spcBef>
              <a:buClr>
                <a:schemeClr val="lt1"/>
              </a:buClr>
              <a:buSzPct val="101300"/>
              <a:buFont typeface="Arial"/>
              <a:buChar char="•"/>
              <a:defRPr sz="1013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671638" marR="0" lvl="6" indent="-70612" algn="l" rtl="0">
              <a:lnSpc>
                <a:spcPct val="90000"/>
              </a:lnSpc>
              <a:spcBef>
                <a:spcPts val="281"/>
              </a:spcBef>
              <a:buClr>
                <a:schemeClr val="lt1"/>
              </a:buClr>
              <a:buSzPct val="101300"/>
              <a:buFont typeface="Arial"/>
              <a:buChar char="•"/>
              <a:defRPr sz="1013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928813" marR="0" lvl="7" indent="-73787" algn="l" rtl="0">
              <a:lnSpc>
                <a:spcPct val="90000"/>
              </a:lnSpc>
              <a:spcBef>
                <a:spcPts val="281"/>
              </a:spcBef>
              <a:buClr>
                <a:schemeClr val="lt1"/>
              </a:buClr>
              <a:buSzPct val="101300"/>
              <a:buFont typeface="Arial"/>
              <a:buChar char="•"/>
              <a:defRPr sz="1013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185988" marR="0" lvl="8" indent="-64262" algn="l" rtl="0">
              <a:lnSpc>
                <a:spcPct val="90000"/>
              </a:lnSpc>
              <a:spcBef>
                <a:spcPts val="281"/>
              </a:spcBef>
              <a:buClr>
                <a:schemeClr val="lt1"/>
              </a:buClr>
              <a:buSzPct val="101300"/>
              <a:buFont typeface="Arial"/>
              <a:buChar char="•"/>
              <a:defRPr sz="1013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738687" y="1304925"/>
            <a:ext cx="4065589" cy="3165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defRPr sz="1400" b="1" i="0" u="none" strike="noStrike" cap="none">
                <a:solidFill>
                  <a:srgbClr val="FF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" marR="0" lvl="2" indent="-44450" algn="l" rt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Helvetica Neue"/>
              <a:buChar char="−"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71463" marR="0" lvl="3" indent="-55563" algn="l" rt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Helvetica Neue"/>
              <a:buChar char="−"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406400" marR="0" lvl="4" indent="-50800" algn="l" rt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Helvetica Neue"/>
              <a:buChar char="−"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414463" marR="0" lvl="5" indent="-67437" algn="l" rtl="0">
              <a:lnSpc>
                <a:spcPct val="90000"/>
              </a:lnSpc>
              <a:spcBef>
                <a:spcPts val="281"/>
              </a:spcBef>
              <a:buClr>
                <a:schemeClr val="lt1"/>
              </a:buClr>
              <a:buSzPct val="101300"/>
              <a:buFont typeface="Arial"/>
              <a:buChar char="•"/>
              <a:defRPr sz="1013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671638" marR="0" lvl="6" indent="-70612" algn="l" rtl="0">
              <a:lnSpc>
                <a:spcPct val="90000"/>
              </a:lnSpc>
              <a:spcBef>
                <a:spcPts val="281"/>
              </a:spcBef>
              <a:buClr>
                <a:schemeClr val="lt1"/>
              </a:buClr>
              <a:buSzPct val="101300"/>
              <a:buFont typeface="Arial"/>
              <a:buChar char="•"/>
              <a:defRPr sz="1013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928813" marR="0" lvl="7" indent="-73787" algn="l" rtl="0">
              <a:lnSpc>
                <a:spcPct val="90000"/>
              </a:lnSpc>
              <a:spcBef>
                <a:spcPts val="281"/>
              </a:spcBef>
              <a:buClr>
                <a:schemeClr val="lt1"/>
              </a:buClr>
              <a:buSzPct val="101300"/>
              <a:buFont typeface="Arial"/>
              <a:buChar char="•"/>
              <a:defRPr sz="1013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185988" marR="0" lvl="8" indent="-64262" algn="l" rtl="0">
              <a:lnSpc>
                <a:spcPct val="90000"/>
              </a:lnSpc>
              <a:spcBef>
                <a:spcPts val="281"/>
              </a:spcBef>
              <a:buClr>
                <a:schemeClr val="lt1"/>
              </a:buClr>
              <a:buSzPct val="101300"/>
              <a:buFont typeface="Arial"/>
              <a:buChar char="•"/>
              <a:defRPr sz="1013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message clé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39726" y="1304925"/>
            <a:ext cx="8470898" cy="3165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2400"/>
              </a:spcAft>
              <a:buNone/>
              <a:defRPr sz="30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" marR="0" lvl="2" indent="-44450" algn="l" rt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Helvetica Neue"/>
              <a:buChar char="−"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71463" marR="0" lvl="3" indent="-55563" algn="l" rt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Helvetica Neue"/>
              <a:buChar char="−"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406400" marR="0" lvl="4" indent="-50800" algn="l" rt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Helvetica Neue"/>
              <a:buChar char="−"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414463" marR="0" lvl="5" indent="-67437" algn="l" rtl="0">
              <a:lnSpc>
                <a:spcPct val="90000"/>
              </a:lnSpc>
              <a:spcBef>
                <a:spcPts val="281"/>
              </a:spcBef>
              <a:buClr>
                <a:schemeClr val="lt1"/>
              </a:buClr>
              <a:buSzPct val="101300"/>
              <a:buFont typeface="Arial"/>
              <a:buChar char="•"/>
              <a:defRPr sz="1013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671638" marR="0" lvl="6" indent="-70612" algn="l" rtl="0">
              <a:lnSpc>
                <a:spcPct val="90000"/>
              </a:lnSpc>
              <a:spcBef>
                <a:spcPts val="281"/>
              </a:spcBef>
              <a:buClr>
                <a:schemeClr val="lt1"/>
              </a:buClr>
              <a:buSzPct val="101300"/>
              <a:buFont typeface="Arial"/>
              <a:buChar char="•"/>
              <a:defRPr sz="1013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928813" marR="0" lvl="7" indent="-73787" algn="l" rtl="0">
              <a:lnSpc>
                <a:spcPct val="90000"/>
              </a:lnSpc>
              <a:spcBef>
                <a:spcPts val="281"/>
              </a:spcBef>
              <a:buClr>
                <a:schemeClr val="lt1"/>
              </a:buClr>
              <a:buSzPct val="101300"/>
              <a:buFont typeface="Arial"/>
              <a:buChar char="•"/>
              <a:defRPr sz="1013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185988" marR="0" lvl="8" indent="-64262" algn="l" rtl="0">
              <a:lnSpc>
                <a:spcPct val="90000"/>
              </a:lnSpc>
              <a:spcBef>
                <a:spcPts val="281"/>
              </a:spcBef>
              <a:buClr>
                <a:schemeClr val="lt1"/>
              </a:buClr>
              <a:buSzPct val="101300"/>
              <a:buFont typeface="Arial"/>
              <a:buChar char="•"/>
              <a:defRPr sz="1013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39725" y="339723"/>
            <a:ext cx="8470900" cy="6238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FF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39725" y="339723"/>
            <a:ext cx="8470900" cy="6213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FF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39725" y="339723"/>
            <a:ext cx="8470900" cy="6213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FF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36550" y="1304384"/>
            <a:ext cx="8474075" cy="3162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defRPr sz="1400" b="1" i="0" u="none" strike="noStrike" cap="none">
                <a:solidFill>
                  <a:srgbClr val="FF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" marR="0" lvl="2" indent="-44450" algn="l" rt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Helvetica Neue"/>
              <a:buChar char="−"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71463" marR="0" lvl="3" indent="-55563" algn="l" rt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Helvetica Neue"/>
              <a:buChar char="−"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406400" marR="0" lvl="4" indent="-50800" algn="l" rt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Helvetica Neue"/>
              <a:buChar char="−"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414463" marR="0" lvl="5" indent="-67437" algn="l" rtl="0">
              <a:lnSpc>
                <a:spcPct val="90000"/>
              </a:lnSpc>
              <a:spcBef>
                <a:spcPts val="281"/>
              </a:spcBef>
              <a:buClr>
                <a:schemeClr val="lt1"/>
              </a:buClr>
              <a:buSzPct val="101300"/>
              <a:buFont typeface="Arial"/>
              <a:buChar char="•"/>
              <a:defRPr sz="1013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671638" marR="0" lvl="6" indent="-70612" algn="l" rtl="0">
              <a:lnSpc>
                <a:spcPct val="90000"/>
              </a:lnSpc>
              <a:spcBef>
                <a:spcPts val="281"/>
              </a:spcBef>
              <a:buClr>
                <a:schemeClr val="lt1"/>
              </a:buClr>
              <a:buSzPct val="101300"/>
              <a:buFont typeface="Arial"/>
              <a:buChar char="•"/>
              <a:defRPr sz="1013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928813" marR="0" lvl="7" indent="-73787" algn="l" rtl="0">
              <a:lnSpc>
                <a:spcPct val="90000"/>
              </a:lnSpc>
              <a:spcBef>
                <a:spcPts val="281"/>
              </a:spcBef>
              <a:buClr>
                <a:schemeClr val="lt1"/>
              </a:buClr>
              <a:buSzPct val="101300"/>
              <a:buFont typeface="Arial"/>
              <a:buChar char="•"/>
              <a:defRPr sz="1013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185988" marR="0" lvl="8" indent="-64262" algn="l" rtl="0">
              <a:lnSpc>
                <a:spcPct val="90000"/>
              </a:lnSpc>
              <a:spcBef>
                <a:spcPts val="281"/>
              </a:spcBef>
              <a:buClr>
                <a:schemeClr val="lt1"/>
              </a:buClr>
              <a:buSzPct val="101300"/>
              <a:buFont typeface="Arial"/>
              <a:buChar char="•"/>
              <a:defRPr sz="1013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/>
          <p:nvPr/>
        </p:nvSpPr>
        <p:spPr>
          <a:xfrm>
            <a:off x="336550" y="4471987"/>
            <a:ext cx="275009" cy="334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fr-FR" sz="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t>‹N°›</a:t>
            </a:fld>
            <a:endParaRPr lang="fr-FR" sz="8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656231" y="4467225"/>
            <a:ext cx="8151220" cy="3397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fr-FR" sz="800" b="1" i="0" u="none" strike="noStrike" cap="none">
                <a:solidFill>
                  <a:srgbClr val="FF6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Interne Orange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39725" y="339725"/>
            <a:ext cx="5832474" cy="3460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4400" b="1" i="0" u="none" strike="noStrike" cap="none" dirty="0" err="1" smtClean="0">
                <a:solidFill>
                  <a:srgbClr val="FF6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Flanci</a:t>
            </a:r>
            <a:endParaRPr lang="fr-FR" sz="4400" b="1" i="0" u="none" strike="noStrike" cap="none" dirty="0" smtClean="0">
              <a:solidFill>
                <a:srgbClr val="FF66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5500" b="1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fr-FR" sz="5500" b="1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fr-FR" sz="5500" b="1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Présentation de suivi du </a:t>
            </a:r>
            <a:r>
              <a:rPr lang="fr-FR" sz="5500" b="1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projet</a:t>
            </a:r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5500" b="1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23/08/2017</a:t>
            </a:r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fr-FR" dirty="0" smtClean="0"/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fr-FR" sz="5500" b="1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890016" y="1091183"/>
            <a:ext cx="6614160" cy="33792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fr-FR" sz="3000" b="1" i="0" u="none" strike="noStrike" cap="none" dirty="0" smtClean="0">
              <a:solidFill>
                <a:srgbClr val="FF66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SzPct val="25000"/>
            </a:pPr>
            <a:r>
              <a:rPr lang="fr-FR" sz="3000" b="1" i="0" u="none" strike="noStrike" cap="none" dirty="0" smtClean="0">
                <a:solidFill>
                  <a:srgbClr val="FF6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Description : </a:t>
            </a:r>
          </a:p>
          <a:p>
            <a:pPr marL="0" lvl="1" indent="0" algn="just">
              <a:lnSpc>
                <a:spcPct val="150000"/>
              </a:lnSpc>
              <a:buClrTx/>
              <a:buSzPct val="25000"/>
              <a:buNone/>
            </a:pPr>
            <a:r>
              <a:rPr lang="fr-FR" sz="2000" dirty="0" smtClean="0"/>
              <a:t>Il s’agit d’une application mobile pour aider les </a:t>
            </a:r>
            <a:r>
              <a:rPr lang="fr-FR" sz="2000" dirty="0" err="1" smtClean="0"/>
              <a:t>freelancers</a:t>
            </a:r>
            <a:r>
              <a:rPr lang="fr-FR" sz="2000" dirty="0" smtClean="0"/>
              <a:t> d’enrichir son profil, avec un nouveau concept de challenge.</a:t>
            </a:r>
          </a:p>
          <a:p>
            <a:pPr>
              <a:buSzPct val="25000"/>
            </a:pPr>
            <a:endParaRPr lang="fr-FR" dirty="0" smtClean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</a:pPr>
            <a:endParaRPr lang="fr-FR" sz="2000" b="1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4572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Arial"/>
              <a:buNone/>
            </a:pPr>
            <a:endParaRPr sz="2000" b="1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4572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Arial"/>
              <a:buNone/>
            </a:pPr>
            <a:endParaRPr sz="2000" b="1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C:\Users\amr\Downloads\Artboard 1xxhdpi.png"/>
          <p:cNvPicPr>
            <a:picLocks noChangeAspect="1" noChangeArrowheads="1"/>
          </p:cNvPicPr>
          <p:nvPr/>
        </p:nvPicPr>
        <p:blipFill>
          <a:blip r:embed="rId2"/>
          <a:srcRect t="2452" b="8046"/>
          <a:stretch>
            <a:fillRect/>
          </a:stretch>
        </p:blipFill>
        <p:spPr bwMode="auto">
          <a:xfrm>
            <a:off x="1441613" y="0"/>
            <a:ext cx="6430636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39726" y="339725"/>
            <a:ext cx="8470898" cy="41306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3000" b="1" i="0" u="none" strike="noStrike" cap="none" dirty="0">
                <a:solidFill>
                  <a:srgbClr val="FF6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Points </a:t>
            </a:r>
            <a:r>
              <a:rPr lang="fr-FR" sz="3000" b="1" i="0" u="none" strike="noStrike" cap="none" dirty="0" smtClean="0">
                <a:solidFill>
                  <a:srgbClr val="FF6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traités :</a:t>
            </a:r>
            <a:endParaRPr lang="fr-FR" sz="3000" b="1" i="0" u="none" strike="noStrike" cap="none" dirty="0">
              <a:solidFill>
                <a:srgbClr val="FF66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3000" b="1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000" b="1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58" name="Shape 58"/>
          <p:cNvGraphicFramePr/>
          <p:nvPr>
            <p:extLst>
              <p:ext uri="{D42A27DB-BD31-4B8C-83A1-F6EECF244321}">
                <p14:modId xmlns:p14="http://schemas.microsoft.com/office/powerpoint/2010/main" xmlns="" val="1060032580"/>
              </p:ext>
            </p:extLst>
          </p:nvPr>
        </p:nvGraphicFramePr>
        <p:xfrm>
          <a:off x="471839" y="754940"/>
          <a:ext cx="7818720" cy="4033990"/>
        </p:xfrm>
        <a:graphic>
          <a:graphicData uri="http://schemas.openxmlformats.org/drawingml/2006/table">
            <a:tbl>
              <a:tblPr firstRow="1" bandRow="1">
                <a:noFill/>
                <a:tableStyleId>{285627B7-F8B3-4D63-BC37-AF80B0BAC678}</a:tableStyleId>
              </a:tblPr>
              <a:tblGrid>
                <a:gridCol w="2870878"/>
                <a:gridCol w="1016762"/>
                <a:gridCol w="1196194"/>
                <a:gridCol w="1367443"/>
                <a:gridCol w="1367443"/>
              </a:tblGrid>
              <a:tr h="3313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>
                          <a:solidFill>
                            <a:srgbClr val="FF0000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Fonctionnalités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>
                          <a:solidFill>
                            <a:srgbClr val="FF0000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WS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cap="none">
                          <a:solidFill>
                            <a:srgbClr val="FF0000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Android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err="1" smtClean="0">
                          <a:solidFill>
                            <a:srgbClr val="FF0000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iOS</a:t>
                      </a:r>
                      <a:endParaRPr lang="fr-FR" sz="1200" b="1" i="0" u="none" strike="noStrike" cap="none" dirty="0">
                        <a:solidFill>
                          <a:srgbClr val="FF0000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rgbClr val="FF0000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Designe</a:t>
                      </a:r>
                      <a:endParaRPr lang="fr-FR" sz="1200" b="1" i="0" u="none" strike="noStrike" cap="none" dirty="0">
                        <a:solidFill>
                          <a:srgbClr val="FF0000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  <a:tr h="4084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Recherche et étude de l'existence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fr-FR" sz="1200" b="1" i="0" u="none" strike="noStrike" cap="none" dirty="0">
                        <a:solidFill>
                          <a:schemeClr val="lt1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fr-FR" sz="1200" b="1" i="0" u="none" strike="noStrike" cap="none" dirty="0">
                        <a:solidFill>
                          <a:schemeClr val="lt1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fr-FR" sz="1200" b="1" i="0" u="none" strike="noStrike" cap="none">
                        <a:solidFill>
                          <a:schemeClr val="lt1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fr-FR" sz="1200" b="1" i="0" u="none" strike="noStrike" cap="none" dirty="0">
                        <a:solidFill>
                          <a:schemeClr val="lt1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fr-FR" sz="1200" b="1" i="0" u="none" strike="noStrike" cap="none" dirty="0">
                        <a:solidFill>
                          <a:schemeClr val="lt1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  <a:tr h="3313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Conception</a:t>
                      </a:r>
                      <a:endParaRPr lang="fr-FR" sz="1200" b="1" i="0" u="none" strike="noStrike" cap="none" dirty="0">
                        <a:solidFill>
                          <a:schemeClr val="lt1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fr-FR" sz="1200" b="1" i="0" u="none" strike="noStrike" cap="none" dirty="0">
                        <a:solidFill>
                          <a:schemeClr val="lt1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fr-FR" sz="1200" b="1" i="0" u="none" strike="noStrike" cap="none">
                        <a:solidFill>
                          <a:schemeClr val="lt1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fr-FR" sz="1200" b="1" i="0" u="none" strike="noStrike" cap="none" dirty="0">
                        <a:solidFill>
                          <a:schemeClr val="lt1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fr-FR" sz="1200" b="1" i="0" u="none" strike="noStrike" cap="none" dirty="0">
                        <a:solidFill>
                          <a:schemeClr val="lt1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  <a:tr h="3313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Cahier de charge </a:t>
                      </a:r>
                      <a:endParaRPr lang="fr-FR" sz="1200" b="1" i="0" u="none" strike="noStrike" cap="none" dirty="0">
                        <a:solidFill>
                          <a:schemeClr val="lt1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fr-FR" sz="1200" b="1" i="0" u="none" strike="noStrike" cap="none" dirty="0">
                        <a:solidFill>
                          <a:schemeClr val="lt1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fr-FR" sz="1200" b="1" i="0" u="none" strike="noStrike" cap="none">
                        <a:solidFill>
                          <a:schemeClr val="lt1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fr-FR" sz="1200" b="1" i="0" u="none" strike="noStrike" cap="none" dirty="0">
                        <a:solidFill>
                          <a:schemeClr val="lt1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fr-FR" sz="1200" b="1" i="0" u="none" strike="noStrike" cap="none" dirty="0">
                        <a:solidFill>
                          <a:schemeClr val="lt1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  <a:tr h="3313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Inscription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OK</a:t>
                      </a:r>
                      <a:endParaRPr lang="fr-FR" sz="1200" b="1" i="0" u="none" strike="noStrike" cap="none" dirty="0">
                        <a:solidFill>
                          <a:schemeClr val="lt1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OK</a:t>
                      </a:r>
                      <a:endParaRPr lang="fr-FR" sz="1200" b="1" i="0" u="none" strike="noStrike" cap="none" dirty="0">
                        <a:solidFill>
                          <a:schemeClr val="lt1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OK</a:t>
                      </a:r>
                      <a:endParaRPr lang="fr-FR" sz="1200" b="1" i="0" u="none" strike="noStrike" cap="none" dirty="0">
                        <a:solidFill>
                          <a:schemeClr val="lt1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fr-FR" sz="1200" b="1" i="0" u="none" strike="noStrike" cap="none" dirty="0">
                        <a:solidFill>
                          <a:schemeClr val="lt1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  <a:tr h="17154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Authentification propriétaire</a:t>
                      </a:r>
                      <a:endParaRPr lang="fr-FR" sz="1200" b="1" i="0" u="none" strike="noStrike" cap="none" dirty="0">
                        <a:solidFill>
                          <a:schemeClr val="lt1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Authentification via Facebook</a:t>
                      </a:r>
                      <a:endParaRPr lang="fr-FR" sz="1200" b="1" i="0" u="none" strike="noStrike" cap="none" dirty="0">
                        <a:solidFill>
                          <a:schemeClr val="lt1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Authentification via LinkedIn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Acceuil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Menu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Profil</a:t>
                      </a:r>
                      <a:endParaRPr lang="fr-FR" sz="1200" b="1" i="0" u="none" strike="noStrike" cap="none" dirty="0" smtClean="0">
                        <a:solidFill>
                          <a:schemeClr val="lt1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OK</a:t>
                      </a:r>
                      <a:endParaRPr lang="fr-FR" sz="1200" b="1" i="0" u="none" strike="noStrike" cap="none" dirty="0">
                        <a:solidFill>
                          <a:schemeClr val="lt1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OK</a:t>
                      </a:r>
                      <a:endParaRPr lang="fr-FR" sz="1200" b="1" i="0" u="none" strike="noStrike" cap="none" dirty="0">
                        <a:solidFill>
                          <a:schemeClr val="lt1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OK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OK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OK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OK</a:t>
                      </a:r>
                      <a:endParaRPr lang="fr-FR" sz="1200" b="1" i="0" u="none" strike="noStrike" cap="none" dirty="0">
                        <a:solidFill>
                          <a:schemeClr val="lt1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OK</a:t>
                      </a:r>
                      <a:endParaRPr lang="fr-FR" sz="1200" b="1" i="0" u="none" strike="noStrike" cap="none" dirty="0">
                        <a:solidFill>
                          <a:schemeClr val="lt1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OK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OK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OK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OK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fr-FR" sz="1200" b="1" i="0" u="none" strike="noStrike" cap="none" dirty="0" smtClean="0">
                        <a:solidFill>
                          <a:schemeClr val="lt1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fr-FR" sz="1200" b="1" i="0" u="none" strike="noStrike" cap="none" dirty="0" smtClean="0">
                        <a:solidFill>
                          <a:schemeClr val="lt1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OK</a:t>
                      </a:r>
                      <a:endParaRPr lang="fr-FR" sz="1200" b="1" i="0" u="none" strike="noStrike" cap="none" dirty="0">
                        <a:solidFill>
                          <a:schemeClr val="lt1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OK</a:t>
                      </a:r>
                      <a:endParaRPr lang="fr-FR" sz="1200" b="1" i="0" u="none" strike="noStrike" cap="none" dirty="0">
                        <a:solidFill>
                          <a:schemeClr val="lt1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OK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OK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OK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OK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fr-FR" sz="1200" b="1" i="0" u="none" strike="noStrike" cap="none" dirty="0" smtClean="0">
                        <a:solidFill>
                          <a:schemeClr val="lt1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fr-FR" sz="1200" b="1" i="0" u="none" strike="noStrike" cap="none" dirty="0" smtClean="0">
                        <a:solidFill>
                          <a:schemeClr val="lt1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fr-FR" sz="1200" b="1" i="0" u="none" strike="noStrike" cap="none" dirty="0" smtClean="0">
                        <a:solidFill>
                          <a:schemeClr val="lt1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fr-FR" sz="1200" b="1" i="0" u="none" strike="noStrike" cap="none" dirty="0">
                        <a:solidFill>
                          <a:schemeClr val="lt1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OK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OK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OK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OK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OK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OK</a:t>
                      </a:r>
                      <a:endParaRPr lang="fr-FR" sz="1200" b="1" i="0" u="none" strike="noStrike" cap="none" dirty="0">
                        <a:solidFill>
                          <a:schemeClr val="lt1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  <a:tr h="3313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Gestion des challenges et des offres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OK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-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-</a:t>
                      </a:r>
                      <a:endParaRPr lang="fr-FR" sz="1200" b="1" i="0" u="none" strike="noStrike" cap="none" dirty="0">
                        <a:solidFill>
                          <a:schemeClr val="lt1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OK</a:t>
                      </a:r>
                      <a:endParaRPr lang="fr-FR" sz="1200" b="1" i="0" u="none" strike="noStrike" cap="none" dirty="0">
                        <a:solidFill>
                          <a:schemeClr val="lt1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39726" y="339725"/>
            <a:ext cx="8470800" cy="4130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3000" b="1" i="0" u="none" strike="noStrike" cap="none" dirty="0">
                <a:solidFill>
                  <a:srgbClr val="FF6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Points </a:t>
            </a:r>
            <a:r>
              <a:rPr lang="fr-FR" dirty="0">
                <a:solidFill>
                  <a:schemeClr val="dk2"/>
                </a:solidFill>
              </a:rPr>
              <a:t>e</a:t>
            </a:r>
            <a:r>
              <a:rPr lang="fr-FR" dirty="0" smtClean="0">
                <a:solidFill>
                  <a:schemeClr val="dk2"/>
                </a:solidFill>
              </a:rPr>
              <a:t>n cours</a:t>
            </a:r>
            <a:endParaRPr lang="fr-FR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3000" b="1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70" name="Shape 70"/>
          <p:cNvGraphicFramePr/>
          <p:nvPr>
            <p:extLst>
              <p:ext uri="{D42A27DB-BD31-4B8C-83A1-F6EECF244321}">
                <p14:modId xmlns:p14="http://schemas.microsoft.com/office/powerpoint/2010/main" xmlns="" val="722105955"/>
              </p:ext>
            </p:extLst>
          </p:nvPr>
        </p:nvGraphicFramePr>
        <p:xfrm>
          <a:off x="791138" y="1262915"/>
          <a:ext cx="7766975" cy="1752640"/>
        </p:xfrm>
        <a:graphic>
          <a:graphicData uri="http://schemas.openxmlformats.org/drawingml/2006/table">
            <a:tbl>
              <a:tblPr firstRow="1" bandRow="1">
                <a:noFill/>
                <a:tableStyleId>{285627B7-F8B3-4D63-BC37-AF80B0BAC678}</a:tableStyleId>
              </a:tblPr>
              <a:tblGrid>
                <a:gridCol w="3456375"/>
                <a:gridCol w="1224125"/>
                <a:gridCol w="1440150"/>
                <a:gridCol w="16463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fr-FR" sz="1200" b="1" i="0" u="none" strike="noStrike" cap="none" dirty="0">
                          <a:solidFill>
                            <a:srgbClr val="FF0000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Fonctionnalités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fr-FR" sz="1200" b="1" i="0" u="none" strike="noStrike" cap="none" dirty="0" smtClean="0">
                          <a:solidFill>
                            <a:srgbClr val="FF0000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WS</a:t>
                      </a:r>
                      <a:endParaRPr lang="fr-FR" sz="1200" b="1" i="0" u="none" strike="noStrike" cap="none" dirty="0">
                        <a:solidFill>
                          <a:srgbClr val="FF0000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fr-FR" sz="1200" b="1" i="0" u="none" strike="noStrike" cap="none" dirty="0">
                          <a:solidFill>
                            <a:srgbClr val="FF0000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Android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fr-FR" sz="1200" b="1" i="0" u="none" strike="noStrike" cap="none" dirty="0" err="1" smtClean="0">
                          <a:solidFill>
                            <a:srgbClr val="FF0000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iOS</a:t>
                      </a:r>
                      <a:endParaRPr lang="fr-FR" sz="1200" b="1" i="0" u="none" strike="noStrike" cap="none" dirty="0">
                        <a:solidFill>
                          <a:srgbClr val="FF0000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Helvetica Neue"/>
                        <a:buNone/>
                      </a:pPr>
                      <a:endParaRPr lang="fr-FR" sz="1200" b="1" i="0" u="none" strike="noStrike" cap="none" dirty="0">
                        <a:solidFill>
                          <a:schemeClr val="lt1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lang="fr-FR" sz="1200" b="1" i="0" u="none" strike="noStrike" cap="none" dirty="0">
                        <a:solidFill>
                          <a:schemeClr val="lt1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Helvetica Neue"/>
                        <a:buNone/>
                      </a:pPr>
                      <a:endParaRPr lang="fr-FR" sz="1200" b="1" i="0" u="none" strike="noStrike" cap="none" dirty="0">
                        <a:solidFill>
                          <a:schemeClr val="lt1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lang="fr-FR" sz="1200" b="1" i="0" u="none" strike="noStrike" cap="none" dirty="0">
                        <a:solidFill>
                          <a:schemeClr val="lt1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Gestion de participation</a:t>
                      </a:r>
                      <a:endParaRPr lang="fr-FR" sz="1200" b="1" i="0" u="none" strike="noStrike" cap="none" dirty="0">
                        <a:solidFill>
                          <a:schemeClr val="lt1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OK</a:t>
                      </a:r>
                      <a:endParaRPr lang="fr-FR" sz="1200" b="1" i="0" u="none" strike="noStrike" cap="none" dirty="0">
                        <a:solidFill>
                          <a:schemeClr val="lt1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En cours</a:t>
                      </a:r>
                      <a:endParaRPr lang="fr-FR" sz="1200" b="1" i="0" u="none" strike="noStrike" cap="none" dirty="0">
                        <a:solidFill>
                          <a:schemeClr val="lt1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En cours</a:t>
                      </a:r>
                      <a:endParaRPr lang="fr-FR" sz="1200" b="1" i="0" u="none" strike="noStrike" cap="none" dirty="0">
                        <a:solidFill>
                          <a:schemeClr val="lt1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Front :  Freelancer 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           </a:t>
                      </a: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 </a:t>
                      </a: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Entreprise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r-FR" sz="1200" b="1" i="0" u="none" strike="noStrike" cap="none" dirty="0">
                        <a:solidFill>
                          <a:schemeClr val="lt1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En cours</a:t>
                      </a:r>
                    </a:p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En cours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-</a:t>
                      </a:r>
                    </a:p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-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-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 i="0" u="none" strike="noStrike" cap="none" dirty="0" smtClean="0">
                          <a:solidFill>
                            <a:schemeClr val="lt1"/>
                          </a:solidFill>
                          <a:latin typeface="Helvetica 75"/>
                          <a:ea typeface="Helvetica 75"/>
                          <a:cs typeface="Helvetica 75"/>
                          <a:sym typeface="Arial"/>
                        </a:rPr>
                        <a:t>-</a:t>
                      </a:r>
                      <a:endParaRPr lang="fr-FR" sz="1200" b="1" i="0" u="none" strike="noStrike" cap="none" dirty="0">
                        <a:solidFill>
                          <a:schemeClr val="lt1"/>
                        </a:solidFill>
                        <a:latin typeface="Helvetica 75"/>
                        <a:ea typeface="Helvetica 75"/>
                        <a:cs typeface="Helvetica 75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39726" y="339725"/>
            <a:ext cx="8470898" cy="41306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3000" b="1" i="0" u="none" strike="noStrike" cap="none" dirty="0" smtClean="0">
                <a:solidFill>
                  <a:srgbClr val="FF6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planifier:</a:t>
            </a:r>
            <a:endParaRPr lang="fr-FR" sz="3000" b="1" i="0" u="none" strike="noStrike" cap="none" dirty="0">
              <a:solidFill>
                <a:srgbClr val="FF66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fr-FR" sz="3000" b="1" i="0" u="none" strike="noStrike" cap="none" dirty="0" smtClean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fr-FR" dirty="0"/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3000" b="1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1020748" y="992525"/>
            <a:ext cx="6968822" cy="3477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itchFamily="34" charset="0"/>
              <a:buChar char="•"/>
            </a:pPr>
            <a:r>
              <a:rPr lang="fr-FR" sz="2000" b="1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 </a:t>
            </a:r>
            <a:r>
              <a:rPr lang="fr-FR" sz="2000" b="1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fr-FR" sz="2000" b="1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Débloquée </a:t>
            </a:r>
            <a:r>
              <a:rPr lang="fr-FR" sz="2000" b="1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 </a:t>
            </a:r>
            <a:r>
              <a:rPr lang="fr-FR" sz="2000" b="1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comptes;</a:t>
            </a:r>
            <a:endParaRPr lang="fr-FR" sz="2000" b="1" dirty="0" smtClean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fr-FR" sz="2000" b="1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    </a:t>
            </a:r>
            <a:r>
              <a:rPr lang="fr-FR" sz="2000" b="1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Site Vitrine.</a:t>
            </a:r>
            <a:endParaRPr lang="fr-FR" sz="2000" b="1" dirty="0" smtClean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457200">
              <a:lnSpc>
                <a:spcPct val="150000"/>
              </a:lnSpc>
              <a:buClr>
                <a:schemeClr val="lt1"/>
              </a:buClr>
              <a:buSzPct val="100000"/>
              <a:buFont typeface="Arial" pitchFamily="34" charset="0"/>
              <a:buChar char="•"/>
            </a:pPr>
            <a:r>
              <a:rPr lang="fr-FR" sz="2000" b="1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Android : Coins, Notification et  </a:t>
            </a:r>
            <a:r>
              <a:rPr lang="fr-FR" sz="2000" b="1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Message;</a:t>
            </a:r>
            <a:endParaRPr lang="fr-FR" sz="2000" b="1" dirty="0" smtClean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indent="-457200">
              <a:lnSpc>
                <a:spcPct val="150000"/>
              </a:lnSpc>
              <a:buClr>
                <a:schemeClr val="lt1"/>
              </a:buClr>
              <a:buSzPct val="100000"/>
              <a:buFont typeface="Arial" pitchFamily="34" charset="0"/>
              <a:buChar char="•"/>
            </a:pPr>
            <a:r>
              <a:rPr lang="fr-FR" sz="2000" b="1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iOS : Coins, Notification et  </a:t>
            </a:r>
            <a:r>
              <a:rPr lang="fr-FR" sz="2000" b="1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Message;</a:t>
            </a:r>
            <a:endParaRPr lang="fr-FR" sz="2000" b="1" dirty="0" smtClean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indent="-457200">
              <a:lnSpc>
                <a:spcPct val="150000"/>
              </a:lnSpc>
              <a:buClr>
                <a:schemeClr val="lt1"/>
              </a:buClr>
              <a:buSzPct val="100000"/>
              <a:buFont typeface="Arial" pitchFamily="34" charset="0"/>
              <a:buChar char="•"/>
            </a:pPr>
            <a:r>
              <a:rPr lang="fr-FR" sz="2000" b="1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: validation </a:t>
            </a:r>
            <a:r>
              <a:rPr lang="fr-FR" sz="2000" b="1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UI.</a:t>
            </a:r>
            <a:endParaRPr lang="fr-FR" sz="2000" b="1" dirty="0" smtClean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elvetica Neue"/>
              <a:buAutoNum type="arabicPeriod"/>
            </a:pPr>
            <a:endParaRPr lang="fr-FR" sz="2000" b="1" dirty="0" smtClean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endParaRPr lang="fr-FR" sz="2000" b="1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endParaRPr lang="fr-FR" sz="2000" b="1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endParaRPr sz="2000" b="1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endParaRPr sz="2000" b="1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endParaRPr sz="2000" b="1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2000" b="1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39726" y="339725"/>
            <a:ext cx="8470898" cy="41306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fr-FR" sz="3000" b="1" i="0" u="none" strike="noStrike" cap="none" dirty="0" smtClean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fr-FR" dirty="0" smtClean="0"/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fr-FR" sz="3000" b="1" i="0" u="none" strike="noStrike" cap="none" dirty="0" smtClean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fr-FR" dirty="0" smtClean="0"/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fr-FR" sz="3000" b="1" i="0" u="none" strike="noStrike" cap="none" dirty="0" smtClean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3000" b="1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Merci</a:t>
            </a:r>
            <a:endParaRPr lang="fr-FR" sz="3000" b="1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A_template_FR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129</Words>
  <Application>Microsoft Office PowerPoint</Application>
  <PresentationFormat>Affichage à l'écran (16:9)</PresentationFormat>
  <Paragraphs>94</Paragraphs>
  <Slides>7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Helvetica Neue</vt:lpstr>
      <vt:lpstr>Noto Sans Symbols</vt:lpstr>
      <vt:lpstr>Helvetica 75</vt:lpstr>
      <vt:lpstr>ORA_template_FR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Karim Gharbi</dc:creator>
  <cp:lastModifiedBy>Abidi Amr</cp:lastModifiedBy>
  <cp:revision>97</cp:revision>
  <dcterms:modified xsi:type="dcterms:W3CDTF">2017-08-22T19:58:01Z</dcterms:modified>
</cp:coreProperties>
</file>