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9DC-1CD1-0826-6BBD-64ABAC3CC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87091-B412-8D36-7392-F734671D2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7F8F8-189E-413C-D9DD-78447E28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BE27-1D3F-1776-218C-5F9273F9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3EA6-CF9C-DCD3-304D-53E7AB5B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4A52-0AB4-0D4A-454E-7E95CB85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5AF87-616B-05B6-A8FF-5D7F5B35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4FFB-1C9D-CBE7-FC67-F2982D58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8111-D1BC-5A4C-82A6-13FAD369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B6C5-050B-D3CC-894D-D41E74EF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C5315-9562-FEF0-C268-754449026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9B69A-278B-B5A4-C13D-D31B52B3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39ACE-B59B-A710-A8FB-2503019A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9A7F-7D83-9D7D-E765-CD4A35DC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A378-D37D-B58F-1D9D-FC96DC80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BF2D-DC0A-65D8-D225-13119B1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7A63-9579-8E22-681A-6E92704C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8DB-7ED7-BA8E-1D50-9641B89E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25B3-0EDB-BBBE-1861-83B9097A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1F7-D3BC-28FB-BFC5-5D356293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C40B-5618-9E9A-A426-6E35CA1C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8565-CC1A-BA47-02A9-98F256EE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2524-EB42-843A-7983-644299D3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6418-0092-9D07-B2F6-94A5E4D5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BAA0-7AB0-8560-8A2D-F92214E3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234A-2EC4-DFD0-D082-1E4C7DE1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F943-2A72-9EBF-8047-EF6B05B93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C796F-FE38-38AC-E561-969EF368C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CD9B0-FD6D-F631-DF28-B47FC9F5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03BE-408B-ADE4-D3A3-874C0A07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73C4-B478-3CFE-D91D-DB82E92A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3604-7237-5175-AFDE-1D9EAF7A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12B1-4B6C-C7FF-7598-B2C33237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5E375-A03C-9EA4-DD4A-E0A60FD46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220C5-D5B7-718D-9629-C98EB13D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5385D-E425-1BE4-8DE3-C0953F4AF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F9CCF-52A5-EB7D-CF95-D8D7C8EE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543FA-077D-67C6-22E9-9544F4B4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AA77C-7ED0-ADC4-1EF1-82A46063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4B8F-78D6-FC3E-F671-E23ADDF3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989FA-9AF6-3072-1FC0-A80FCEAD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C228-4E6C-66D3-CCB0-F6759A4A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0AFB-EBF0-5A85-6B54-FE706939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69F85-2D77-1CE8-ECEF-9BD62FDB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8E7EB-75D9-AEE3-6126-AAAFF1ED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2D511-F00A-B8CA-2C1B-6E4F56BD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72A4-59DE-9B45-051C-3EE1782A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9175-245B-0EE3-5821-E884A8AF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04DF7-0FD5-A30F-B6FC-F403A229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5B22E-49B2-5758-ED3B-CBF01C81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FA430-A802-6FBF-610D-A72CE027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5064-1D0C-5C11-4CF9-B10E2500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2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C2FF-B06A-11AA-757A-DE5AB79D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EC7CE-8B15-6F7F-4380-27AACEE6D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F19D7-55D5-8FAE-F679-56D4DB61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20613-7D5D-186A-7ECA-3EEA43EF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A93E-3192-0748-9909-30539F7C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412EA-7937-7422-4A2A-63EE1520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8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C08E7-DAFC-91E8-18E3-99908F4E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DF2A3-B2B0-D9BD-068B-97D71104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BC02-C18B-9C55-24C2-0AEDB668D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C7C8D-DDDF-4EDD-92DC-226E44CDC7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47CB-4B30-69B9-86CC-3DF696D85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ACBA-212E-0CB5-C6D6-EDB9879A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D17F5-6B10-41D6-B1D4-4FE582BB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F60FA-BD93-1C33-AB91-384543448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SE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5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FA3BE9-3E5B-0D12-FD33-5E0E32C0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3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A80E-CA1B-EB84-DC79-D53248A4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73215"/>
            <a:ext cx="2796822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C1E10A-CB11-2B48-DBC7-BF8A0A105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1038"/>
            <a:ext cx="12192000" cy="6176961"/>
          </a:xfrm>
        </p:spPr>
      </p:pic>
    </p:spTree>
    <p:extLst>
      <p:ext uri="{BB962C8B-B14F-4D97-AF65-F5344CB8AC3E}">
        <p14:creationId xmlns:p14="http://schemas.microsoft.com/office/powerpoint/2010/main" val="352871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0A5BF7-4593-9E30-D65B-9890FF0C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4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AF755-91AC-995D-9977-3B40B8A3D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77131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EFE4AD4-E88E-7A34-8F71-AA9E1DD2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5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813A44-4BFF-64B6-7CC4-9B39C0D4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5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76940A-8185-075C-2990-626304F1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0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DCCE24B-5857-31CC-DDDB-453B2B526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4EB8BF21-4D81-5726-83D6-17EF3EDF8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B8596-6660-A806-71F5-A8F43D7D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The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4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EFA8-AD82-C539-8019-F9790CBE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96" y="0"/>
            <a:ext cx="4513936" cy="763879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DC219A-F9CD-2DEB-210C-06614AC12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448"/>
            <a:ext cx="12192000" cy="6111551"/>
          </a:xfrm>
        </p:spPr>
      </p:pic>
    </p:spTree>
    <p:extLst>
      <p:ext uri="{BB962C8B-B14F-4D97-AF65-F5344CB8AC3E}">
        <p14:creationId xmlns:p14="http://schemas.microsoft.com/office/powerpoint/2010/main" val="35793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63A3C5-198B-57C8-EEAA-683532C0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3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3A6B56D-AE7A-FA6E-D280-5B3D9C144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FF5D720-5611-165A-8B3C-85D1114F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BE4D-78AD-EEA2-3566-0F070FB7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99" y="128058"/>
            <a:ext cx="8184502" cy="586597"/>
          </a:xfrm>
        </p:spPr>
        <p:txBody>
          <a:bodyPr>
            <a:normAutofit fontScale="90000"/>
          </a:bodyPr>
          <a:lstStyle/>
          <a:p>
            <a:r>
              <a:rPr lang="en-US" dirty="0"/>
              <a:t>Contact 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A3A757-9289-9315-2A96-7F732E8C1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656"/>
            <a:ext cx="12192000" cy="6143344"/>
          </a:xfrm>
        </p:spPr>
      </p:pic>
    </p:spTree>
    <p:extLst>
      <p:ext uri="{BB962C8B-B14F-4D97-AF65-F5344CB8AC3E}">
        <p14:creationId xmlns:p14="http://schemas.microsoft.com/office/powerpoint/2010/main" val="386895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0B9822C-C55C-2F61-4737-47F79F33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8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E82B-BCB9-B55C-543E-DD7B7904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50522"/>
            <a:ext cx="4984102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B66200-909C-9405-B7ED-D467F977B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830"/>
            <a:ext cx="12192000" cy="6270170"/>
          </a:xfrm>
        </p:spPr>
      </p:pic>
    </p:spTree>
    <p:extLst>
      <p:ext uri="{BB962C8B-B14F-4D97-AF65-F5344CB8AC3E}">
        <p14:creationId xmlns:p14="http://schemas.microsoft.com/office/powerpoint/2010/main" val="394104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SE Project</vt:lpstr>
      <vt:lpstr>The Code</vt:lpstr>
      <vt:lpstr>Home Page</vt:lpstr>
      <vt:lpstr>PowerPoint Presentation</vt:lpstr>
      <vt:lpstr>PowerPoint Presentation</vt:lpstr>
      <vt:lpstr>PowerPoint Presentation</vt:lpstr>
      <vt:lpstr>Contact </vt:lpstr>
      <vt:lpstr>PowerPoint Presentation</vt:lpstr>
      <vt:lpstr>About us</vt:lpstr>
      <vt:lpstr>PowerPoint Presentation</vt:lpstr>
      <vt:lpstr>Login</vt:lpstr>
      <vt:lpstr>PowerPoint Presentation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Project</dc:title>
  <dc:creator>Malek Ammar</dc:creator>
  <cp:lastModifiedBy>Malek Ammar</cp:lastModifiedBy>
  <cp:revision>1</cp:revision>
  <dcterms:created xsi:type="dcterms:W3CDTF">2024-03-22T14:49:24Z</dcterms:created>
  <dcterms:modified xsi:type="dcterms:W3CDTF">2024-03-22T15:09:46Z</dcterms:modified>
</cp:coreProperties>
</file>